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57" r:id="rId4"/>
    <p:sldId id="270" r:id="rId5"/>
    <p:sldId id="271" r:id="rId6"/>
    <p:sldId id="272" r:id="rId7"/>
    <p:sldId id="273" r:id="rId8"/>
    <p:sldId id="258" r:id="rId9"/>
    <p:sldId id="264" r:id="rId10"/>
    <p:sldId id="265" r:id="rId11"/>
    <p:sldId id="259" r:id="rId12"/>
    <p:sldId id="266" r:id="rId13"/>
    <p:sldId id="267" r:id="rId14"/>
    <p:sldId id="260" r:id="rId15"/>
    <p:sldId id="268" r:id="rId16"/>
    <p:sldId id="269" r:id="rId17"/>
    <p:sldId id="26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04F6-D645-4871-9606-59EF726C36E5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3F017-A935-42FB-824E-0412CDB3DA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04F6-D645-4871-9606-59EF726C36E5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3F017-A935-42FB-824E-0412CDB3DA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04F6-D645-4871-9606-59EF726C36E5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3F017-A935-42FB-824E-0412CDB3DA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04F6-D645-4871-9606-59EF726C36E5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3F017-A935-42FB-824E-0412CDB3DA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04F6-D645-4871-9606-59EF726C36E5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3F017-A935-42FB-824E-0412CDB3DA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04F6-D645-4871-9606-59EF726C36E5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3F017-A935-42FB-824E-0412CDB3DA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04F6-D645-4871-9606-59EF726C36E5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3F017-A935-42FB-824E-0412CDB3DA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04F6-D645-4871-9606-59EF726C36E5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3F017-A935-42FB-824E-0412CDB3DA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04F6-D645-4871-9606-59EF726C36E5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3F017-A935-42FB-824E-0412CDB3DA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04F6-D645-4871-9606-59EF726C36E5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3F017-A935-42FB-824E-0412CDB3DA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04F6-D645-4871-9606-59EF726C36E5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3F017-A935-42FB-824E-0412CDB3DA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D04F6-D645-4871-9606-59EF726C36E5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3F017-A935-42FB-824E-0412CDB3DAA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«СОШ№7» г. Грозный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8457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7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7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7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7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7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7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72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7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72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7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72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7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72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7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7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7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ru-RU" sz="7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о-</a:t>
            </a:r>
            <a:r>
              <a:rPr lang="ru-RU" sz="7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7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7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7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7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7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7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7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7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7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7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7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7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7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7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endParaRPr lang="ru-RU" sz="7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нн\Desktop\hello_html_m316b180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501008"/>
            <a:ext cx="1656184" cy="3096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96944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Бе</a:t>
            </a:r>
            <a:r>
              <a:rPr lang="ru-RU" b="1" dirty="0" smtClean="0">
                <a:solidFill>
                  <a:srgbClr val="FFC000"/>
                </a:solidFill>
              </a:rPr>
              <a:t>се</a:t>
            </a:r>
            <a:r>
              <a:rPr lang="ru-RU" b="1" dirty="0" smtClean="0">
                <a:solidFill>
                  <a:srgbClr val="00B050"/>
                </a:solidFill>
              </a:rPr>
              <a:t>ды</a:t>
            </a:r>
            <a:r>
              <a:rPr lang="ru-RU" b="1" dirty="0" smtClean="0"/>
              <a:t> </a:t>
            </a:r>
            <a:endParaRPr lang="ru-RU" b="1" dirty="0"/>
          </a:p>
        </p:txBody>
      </p:sp>
      <p:pic>
        <p:nvPicPr>
          <p:cNvPr id="4098" name="Picture 2" descr="C:\Users\нн\Desktop\Фото на распечатку\_DSC93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3658737" cy="2520280"/>
          </a:xfrm>
          <a:prstGeom prst="rect">
            <a:avLst/>
          </a:prstGeom>
          <a:noFill/>
        </p:spPr>
      </p:pic>
      <p:pic>
        <p:nvPicPr>
          <p:cNvPr id="4099" name="Picture 3" descr="C:\Users\нн\Desktop\Фото на распечатку\IMG_22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1484785"/>
            <a:ext cx="4176464" cy="2520280"/>
          </a:xfrm>
          <a:prstGeom prst="rect">
            <a:avLst/>
          </a:prstGeom>
          <a:noFill/>
        </p:spPr>
      </p:pic>
      <p:pic>
        <p:nvPicPr>
          <p:cNvPr id="4100" name="Picture 4" descr="C:\Users\нн\Desktop\Фото на распечатку\_DSC93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149080"/>
            <a:ext cx="3672408" cy="2448272"/>
          </a:xfrm>
          <a:prstGeom prst="rect">
            <a:avLst/>
          </a:prstGeom>
          <a:noFill/>
        </p:spPr>
      </p:pic>
      <p:pic>
        <p:nvPicPr>
          <p:cNvPr id="4101" name="Picture 5" descr="C:\Users\нн\Desktop\Фото на распечатку\_DSC93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149080"/>
            <a:ext cx="4104456" cy="2373437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304" y="188640"/>
            <a:ext cx="1512168" cy="10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88640"/>
            <a:ext cx="8640960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нн\Desktop\РАБОЧИЙ СТОЛ\Фото 2016-2017гг\Беседа ГАИ\IMG_22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12968" cy="6480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Театрализованное  представление </a:t>
            </a:r>
            <a:r>
              <a:rPr lang="ru-RU" sz="31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 ПДД  </a:t>
            </a:r>
            <a:br>
              <a:rPr lang="ru-RU" sz="31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«Светофор-друг на дороге»</a:t>
            </a: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нн\Desktop\Фото на распечатку\IMG-20180222-WA0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3528392" cy="2376264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700808"/>
            <a:ext cx="381764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4149080"/>
            <a:ext cx="3528392" cy="25576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712968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88640"/>
            <a:ext cx="8568952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Уголки безопасности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нн\Desktop\Фото на распечатку\IMG_68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3960440" cy="2553147"/>
          </a:xfrm>
          <a:prstGeom prst="rect">
            <a:avLst/>
          </a:prstGeom>
          <a:noFill/>
        </p:spPr>
      </p:pic>
      <p:pic>
        <p:nvPicPr>
          <p:cNvPr id="6147" name="Picture 3" descr="C:\Users\нн\Desktop\Фото на распечатку\IMG_20180223_1333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28800"/>
            <a:ext cx="4104456" cy="2520279"/>
          </a:xfrm>
          <a:prstGeom prst="rect">
            <a:avLst/>
          </a:prstGeom>
          <a:noFill/>
        </p:spPr>
      </p:pic>
      <p:pic>
        <p:nvPicPr>
          <p:cNvPr id="6148" name="Picture 4" descr="C:\Users\нн\Desktop\Фото на распечатку\IMG_20180223_133720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221088"/>
            <a:ext cx="3960439" cy="2479008"/>
          </a:xfrm>
          <a:prstGeom prst="rect">
            <a:avLst/>
          </a:prstGeom>
          <a:noFill/>
        </p:spPr>
      </p:pic>
      <p:pic>
        <p:nvPicPr>
          <p:cNvPr id="6149" name="Picture 5" descr="C:\Users\нн\Desktop\Фото на распечатку\IMG_20180223_1338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293096"/>
            <a:ext cx="4104456" cy="2376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88641"/>
            <a:ext cx="7772400" cy="1008112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Акция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rgbClr val="FFFF00"/>
                </a:solidFill>
              </a:rPr>
              <a:t>«</a:t>
            </a:r>
            <a:r>
              <a:rPr lang="ru-RU" b="1" dirty="0" smtClean="0">
                <a:solidFill>
                  <a:srgbClr val="00B050"/>
                </a:solidFill>
              </a:rPr>
              <a:t>Дети против ДТП</a:t>
            </a:r>
            <a:r>
              <a:rPr lang="ru-RU" b="1" dirty="0" smtClean="0">
                <a:solidFill>
                  <a:srgbClr val="FFFF00"/>
                </a:solidFill>
              </a:rPr>
              <a:t>»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нн\Desktop\Фото на распечатку\_DSC68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8494912" cy="53306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Работа</a:t>
            </a:r>
            <a:r>
              <a:rPr lang="ru-RU" b="1" dirty="0" smtClean="0">
                <a:solidFill>
                  <a:srgbClr val="00B050"/>
                </a:solidFill>
              </a:rPr>
              <a:t> </a:t>
            </a:r>
            <a:r>
              <a:rPr lang="ru-RU" b="1" dirty="0" smtClean="0">
                <a:solidFill>
                  <a:srgbClr val="FFFF00"/>
                </a:solidFill>
              </a:rPr>
              <a:t>отряда</a:t>
            </a:r>
            <a:r>
              <a:rPr lang="ru-RU" b="1" dirty="0" smtClean="0">
                <a:solidFill>
                  <a:srgbClr val="00B050"/>
                </a:solidFill>
              </a:rPr>
              <a:t> ЮИД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2050" name="Picture 2" descr="C:\Users\нн\Desktop\Фото на распечатку\_DSC81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3816000" cy="2548799"/>
          </a:xfrm>
          <a:prstGeom prst="rect">
            <a:avLst/>
          </a:prstGeom>
          <a:noFill/>
        </p:spPr>
      </p:pic>
      <p:pic>
        <p:nvPicPr>
          <p:cNvPr id="2051" name="Picture 3" descr="C:\Users\нн\Desktop\Фото на распечатку\IMG_07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96752"/>
            <a:ext cx="3814055" cy="2520000"/>
          </a:xfrm>
          <a:prstGeom prst="rect">
            <a:avLst/>
          </a:prstGeom>
          <a:noFill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3933058"/>
            <a:ext cx="3854226" cy="24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933056"/>
            <a:ext cx="381642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нн\Desktop\Фото 2017-2018гг\Декада дорожной безопасности\_DSC81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712968" cy="65527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784976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568952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нн\Desktop\Фото 2017-2018гг\Декада дорожной безопасности\_DSC81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5527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Конкурс </a:t>
            </a:r>
            <a:r>
              <a:rPr lang="ru-RU" b="1" dirty="0" smtClean="0">
                <a:solidFill>
                  <a:srgbClr val="FFC000"/>
                </a:solidFill>
              </a:rPr>
              <a:t>«</a:t>
            </a:r>
            <a:r>
              <a:rPr lang="ru-RU" b="1" dirty="0" smtClean="0">
                <a:solidFill>
                  <a:srgbClr val="00B050"/>
                </a:solidFill>
              </a:rPr>
              <a:t>Безопасное колесо</a:t>
            </a:r>
            <a:r>
              <a:rPr lang="ru-RU" b="1" dirty="0" smtClean="0">
                <a:solidFill>
                  <a:srgbClr val="FFC000"/>
                </a:solidFill>
              </a:rPr>
              <a:t>»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3980260" cy="252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1" y="1484785"/>
            <a:ext cx="4248473" cy="252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077072"/>
            <a:ext cx="4032448" cy="251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4077072"/>
            <a:ext cx="4248472" cy="246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280920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83</TotalTime>
  <Words>30</Words>
  <Application>Microsoft Office PowerPoint</Application>
  <PresentationFormat>Экран (4:3)</PresentationFormat>
  <Paragraphs>8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МБОУ «СОШ№7» г. Грозный</vt:lpstr>
      <vt:lpstr>Акция «Дети против ДТП»</vt:lpstr>
      <vt:lpstr>Работа отряда ЮИД</vt:lpstr>
      <vt:lpstr>Слайд 4</vt:lpstr>
      <vt:lpstr>Слайд 5</vt:lpstr>
      <vt:lpstr>Слайд 6</vt:lpstr>
      <vt:lpstr>Слайд 7</vt:lpstr>
      <vt:lpstr>Конкурс «Безопасное колесо»</vt:lpstr>
      <vt:lpstr>Слайд 9</vt:lpstr>
      <vt:lpstr>Слайд 10</vt:lpstr>
      <vt:lpstr>Беседы </vt:lpstr>
      <vt:lpstr>Слайд 12</vt:lpstr>
      <vt:lpstr>Слайд 13</vt:lpstr>
      <vt:lpstr> Театрализованное  представление по ПДД   «Светофор-друг на дороге» </vt:lpstr>
      <vt:lpstr>Слайд 15</vt:lpstr>
      <vt:lpstr>Слайд 16</vt:lpstr>
      <vt:lpstr>Уголки безопасности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Акция «Дети против ДТП»</dc:title>
  <dc:creator>нн</dc:creator>
  <cp:lastModifiedBy>нн</cp:lastModifiedBy>
  <cp:revision>10</cp:revision>
  <dcterms:created xsi:type="dcterms:W3CDTF">2018-02-23T11:11:58Z</dcterms:created>
  <dcterms:modified xsi:type="dcterms:W3CDTF">2018-04-16T08:09:34Z</dcterms:modified>
</cp:coreProperties>
</file>