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Helvetica World" charset="1" panose="020B0500040000020004"/>
      <p:regular r:id="rId14"/>
    </p:embeddedFont>
    <p:embeddedFont>
      <p:font typeface="Boulder" charset="1" panose="00000000000000000000"/>
      <p:regular r:id="rId15"/>
    </p:embeddedFont>
    <p:embeddedFont>
      <p:font typeface="Helvetica World Bold" charset="1" panose="020B0800040000020004"/>
      <p:regular r:id="rId16"/>
    </p:embeddedFont>
    <p:embeddedFont>
      <p:font typeface="Canva Sans" charset="1" panose="020B0503030501040103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3CD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505722" y="7270937"/>
            <a:ext cx="20017429" cy="3974726"/>
            <a:chOff x="0" y="0"/>
            <a:chExt cx="5272080" cy="104684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272080" cy="1046841"/>
            </a:xfrm>
            <a:custGeom>
              <a:avLst/>
              <a:gdLst/>
              <a:ahLst/>
              <a:cxnLst/>
              <a:rect r="r" b="b" t="t" l="l"/>
              <a:pathLst>
                <a:path h="1046841" w="5272080">
                  <a:moveTo>
                    <a:pt x="0" y="0"/>
                  </a:moveTo>
                  <a:lnTo>
                    <a:pt x="5272080" y="0"/>
                  </a:lnTo>
                  <a:lnTo>
                    <a:pt x="5272080" y="1046841"/>
                  </a:lnTo>
                  <a:lnTo>
                    <a:pt x="0" y="1046841"/>
                  </a:lnTo>
                  <a:close/>
                </a:path>
              </a:pathLst>
            </a:custGeom>
            <a:solidFill>
              <a:srgbClr val="36303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272080" cy="108494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5076394"/>
            <a:ext cx="18288000" cy="5210606"/>
          </a:xfrm>
          <a:custGeom>
            <a:avLst/>
            <a:gdLst/>
            <a:ahLst/>
            <a:cxnLst/>
            <a:rect r="r" b="b" t="t" l="l"/>
            <a:pathLst>
              <a:path h="5210606" w="18288000">
                <a:moveTo>
                  <a:pt x="0" y="0"/>
                </a:moveTo>
                <a:lnTo>
                  <a:pt x="18288000" y="0"/>
                </a:lnTo>
                <a:lnTo>
                  <a:pt x="18288000" y="5210606"/>
                </a:lnTo>
                <a:lnTo>
                  <a:pt x="0" y="52106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865" r="0" b="-2865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7079085" y="139303"/>
            <a:ext cx="3731904" cy="1778793"/>
            <a:chOff x="0" y="0"/>
            <a:chExt cx="4975872" cy="23717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2604148" y="0"/>
              <a:ext cx="2371725" cy="2371725"/>
            </a:xfrm>
            <a:custGeom>
              <a:avLst/>
              <a:gdLst/>
              <a:ahLst/>
              <a:cxnLst/>
              <a:rect r="r" b="b" t="t" l="l"/>
              <a:pathLst>
                <a:path h="2371725" w="2371725">
                  <a:moveTo>
                    <a:pt x="0" y="0"/>
                  </a:moveTo>
                  <a:lnTo>
                    <a:pt x="2371724" y="0"/>
                  </a:lnTo>
                  <a:lnTo>
                    <a:pt x="2371724" y="2371725"/>
                  </a:lnTo>
                  <a:lnTo>
                    <a:pt x="0" y="23717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417802" cy="2371725"/>
            </a:xfrm>
            <a:custGeom>
              <a:avLst/>
              <a:gdLst/>
              <a:ahLst/>
              <a:cxnLst/>
              <a:rect r="r" b="b" t="t" l="l"/>
              <a:pathLst>
                <a:path h="2371725" w="2417802">
                  <a:moveTo>
                    <a:pt x="0" y="0"/>
                  </a:moveTo>
                  <a:lnTo>
                    <a:pt x="2417802" y="0"/>
                  </a:lnTo>
                  <a:lnTo>
                    <a:pt x="2417802" y="2371725"/>
                  </a:lnTo>
                  <a:lnTo>
                    <a:pt x="0" y="23717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3698955" y="3656381"/>
            <a:ext cx="10492163" cy="11688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82"/>
              </a:lnSpc>
            </a:pPr>
            <a:r>
              <a:rPr lang="en-US" sz="6916">
                <a:solidFill>
                  <a:srgbClr val="000000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клуб молодых педагогов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583987" y="1647936"/>
            <a:ext cx="13120026" cy="23729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445"/>
              </a:lnSpc>
            </a:pPr>
            <a:r>
              <a:rPr lang="en-US" sz="13889">
                <a:solidFill>
                  <a:srgbClr val="000000"/>
                </a:solidFill>
                <a:latin typeface="Boulder"/>
                <a:ea typeface="Boulder"/>
                <a:cs typeface="Boulder"/>
                <a:sym typeface="Boulder"/>
              </a:rPr>
              <a:t>“ПЕРЕМЕНА”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CCC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901947" cy="936200"/>
            <a:chOff x="0" y="0"/>
            <a:chExt cx="237550" cy="24657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7550" cy="246571"/>
            </a:xfrm>
            <a:custGeom>
              <a:avLst/>
              <a:gdLst/>
              <a:ahLst/>
              <a:cxnLst/>
              <a:rect r="r" b="b" t="t" l="l"/>
              <a:pathLst>
                <a:path h="246571" w="237550">
                  <a:moveTo>
                    <a:pt x="0" y="0"/>
                  </a:moveTo>
                  <a:lnTo>
                    <a:pt x="237550" y="0"/>
                  </a:lnTo>
                  <a:lnTo>
                    <a:pt x="237550" y="246571"/>
                  </a:lnTo>
                  <a:lnTo>
                    <a:pt x="0" y="246571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7550" cy="284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1917275"/>
            <a:ext cx="7701417" cy="47625"/>
            <a:chOff x="0" y="0"/>
            <a:chExt cx="2028357" cy="1254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28357" cy="12543"/>
            </a:xfrm>
            <a:custGeom>
              <a:avLst/>
              <a:gdLst/>
              <a:ahLst/>
              <a:cxnLst/>
              <a:rect r="r" b="b" t="t" l="l"/>
              <a:pathLst>
                <a:path h="12543" w="2028357">
                  <a:moveTo>
                    <a:pt x="0" y="0"/>
                  </a:moveTo>
                  <a:lnTo>
                    <a:pt x="2028357" y="0"/>
                  </a:lnTo>
                  <a:lnTo>
                    <a:pt x="2028357" y="12543"/>
                  </a:lnTo>
                  <a:lnTo>
                    <a:pt x="0" y="12543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28357" cy="506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155754" y="1186318"/>
            <a:ext cx="689730" cy="585408"/>
          </a:xfrm>
          <a:custGeom>
            <a:avLst/>
            <a:gdLst/>
            <a:ahLst/>
            <a:cxnLst/>
            <a:rect r="r" b="b" t="t" l="l"/>
            <a:pathLst>
              <a:path h="585408" w="689730">
                <a:moveTo>
                  <a:pt x="0" y="0"/>
                </a:moveTo>
                <a:lnTo>
                  <a:pt x="689730" y="0"/>
                </a:lnTo>
                <a:lnTo>
                  <a:pt x="689730" y="585409"/>
                </a:lnTo>
                <a:lnTo>
                  <a:pt x="0" y="5854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028700" y="2403542"/>
            <a:ext cx="8184573" cy="2021589"/>
            <a:chOff x="0" y="0"/>
            <a:chExt cx="2155608" cy="53243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55608" cy="532435"/>
            </a:xfrm>
            <a:custGeom>
              <a:avLst/>
              <a:gdLst/>
              <a:ahLst/>
              <a:cxnLst/>
              <a:rect r="r" b="b" t="t" l="l"/>
              <a:pathLst>
                <a:path h="532435" w="2155608">
                  <a:moveTo>
                    <a:pt x="48242" y="0"/>
                  </a:moveTo>
                  <a:lnTo>
                    <a:pt x="2107366" y="0"/>
                  </a:lnTo>
                  <a:cubicBezTo>
                    <a:pt x="2120160" y="0"/>
                    <a:pt x="2132431" y="5083"/>
                    <a:pt x="2141478" y="14130"/>
                  </a:cubicBezTo>
                  <a:cubicBezTo>
                    <a:pt x="2150525" y="23177"/>
                    <a:pt x="2155608" y="35447"/>
                    <a:pt x="2155608" y="48242"/>
                  </a:cubicBezTo>
                  <a:lnTo>
                    <a:pt x="2155608" y="484193"/>
                  </a:lnTo>
                  <a:cubicBezTo>
                    <a:pt x="2155608" y="496988"/>
                    <a:pt x="2150525" y="509258"/>
                    <a:pt x="2141478" y="518305"/>
                  </a:cubicBezTo>
                  <a:cubicBezTo>
                    <a:pt x="2132431" y="527352"/>
                    <a:pt x="2120160" y="532435"/>
                    <a:pt x="2107366" y="532435"/>
                  </a:cubicBezTo>
                  <a:lnTo>
                    <a:pt x="48242" y="532435"/>
                  </a:lnTo>
                  <a:cubicBezTo>
                    <a:pt x="35447" y="532435"/>
                    <a:pt x="23177" y="527352"/>
                    <a:pt x="14130" y="518305"/>
                  </a:cubicBezTo>
                  <a:cubicBezTo>
                    <a:pt x="5083" y="509258"/>
                    <a:pt x="0" y="496988"/>
                    <a:pt x="0" y="484193"/>
                  </a:cubicBezTo>
                  <a:lnTo>
                    <a:pt x="0" y="48242"/>
                  </a:lnTo>
                  <a:cubicBezTo>
                    <a:pt x="0" y="35447"/>
                    <a:pt x="5083" y="23177"/>
                    <a:pt x="14130" y="14130"/>
                  </a:cubicBezTo>
                  <a:cubicBezTo>
                    <a:pt x="23177" y="5083"/>
                    <a:pt x="35447" y="0"/>
                    <a:pt x="48242" y="0"/>
                  </a:cubicBezTo>
                  <a:close/>
                </a:path>
              </a:pathLst>
            </a:custGeom>
            <a:solidFill>
              <a:srgbClr val="D7C2A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155608" cy="5705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1028700" y="4820127"/>
            <a:ext cx="8184573" cy="2021589"/>
            <a:chOff x="0" y="0"/>
            <a:chExt cx="2155608" cy="532435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155608" cy="532435"/>
            </a:xfrm>
            <a:custGeom>
              <a:avLst/>
              <a:gdLst/>
              <a:ahLst/>
              <a:cxnLst/>
              <a:rect r="r" b="b" t="t" l="l"/>
              <a:pathLst>
                <a:path h="532435" w="2155608">
                  <a:moveTo>
                    <a:pt x="48242" y="0"/>
                  </a:moveTo>
                  <a:lnTo>
                    <a:pt x="2107366" y="0"/>
                  </a:lnTo>
                  <a:cubicBezTo>
                    <a:pt x="2120160" y="0"/>
                    <a:pt x="2132431" y="5083"/>
                    <a:pt x="2141478" y="14130"/>
                  </a:cubicBezTo>
                  <a:cubicBezTo>
                    <a:pt x="2150525" y="23177"/>
                    <a:pt x="2155608" y="35447"/>
                    <a:pt x="2155608" y="48242"/>
                  </a:cubicBezTo>
                  <a:lnTo>
                    <a:pt x="2155608" y="484193"/>
                  </a:lnTo>
                  <a:cubicBezTo>
                    <a:pt x="2155608" y="496988"/>
                    <a:pt x="2150525" y="509258"/>
                    <a:pt x="2141478" y="518305"/>
                  </a:cubicBezTo>
                  <a:cubicBezTo>
                    <a:pt x="2132431" y="527352"/>
                    <a:pt x="2120160" y="532435"/>
                    <a:pt x="2107366" y="532435"/>
                  </a:cubicBezTo>
                  <a:lnTo>
                    <a:pt x="48242" y="532435"/>
                  </a:lnTo>
                  <a:cubicBezTo>
                    <a:pt x="35447" y="532435"/>
                    <a:pt x="23177" y="527352"/>
                    <a:pt x="14130" y="518305"/>
                  </a:cubicBezTo>
                  <a:cubicBezTo>
                    <a:pt x="5083" y="509258"/>
                    <a:pt x="0" y="496988"/>
                    <a:pt x="0" y="484193"/>
                  </a:cubicBezTo>
                  <a:lnTo>
                    <a:pt x="0" y="48242"/>
                  </a:lnTo>
                  <a:cubicBezTo>
                    <a:pt x="0" y="35447"/>
                    <a:pt x="5083" y="23177"/>
                    <a:pt x="14130" y="14130"/>
                  </a:cubicBezTo>
                  <a:cubicBezTo>
                    <a:pt x="23177" y="5083"/>
                    <a:pt x="35447" y="0"/>
                    <a:pt x="48242" y="0"/>
                  </a:cubicBezTo>
                  <a:close/>
                </a:path>
              </a:pathLst>
            </a:custGeom>
            <a:solidFill>
              <a:srgbClr val="D7C2A6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2155608" cy="5705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092227" y="7236711"/>
            <a:ext cx="8184573" cy="2021589"/>
            <a:chOff x="0" y="0"/>
            <a:chExt cx="2155608" cy="532435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155608" cy="532435"/>
            </a:xfrm>
            <a:custGeom>
              <a:avLst/>
              <a:gdLst/>
              <a:ahLst/>
              <a:cxnLst/>
              <a:rect r="r" b="b" t="t" l="l"/>
              <a:pathLst>
                <a:path h="532435" w="2155608">
                  <a:moveTo>
                    <a:pt x="48242" y="0"/>
                  </a:moveTo>
                  <a:lnTo>
                    <a:pt x="2107366" y="0"/>
                  </a:lnTo>
                  <a:cubicBezTo>
                    <a:pt x="2120160" y="0"/>
                    <a:pt x="2132431" y="5083"/>
                    <a:pt x="2141478" y="14130"/>
                  </a:cubicBezTo>
                  <a:cubicBezTo>
                    <a:pt x="2150525" y="23177"/>
                    <a:pt x="2155608" y="35447"/>
                    <a:pt x="2155608" y="48242"/>
                  </a:cubicBezTo>
                  <a:lnTo>
                    <a:pt x="2155608" y="484193"/>
                  </a:lnTo>
                  <a:cubicBezTo>
                    <a:pt x="2155608" y="496988"/>
                    <a:pt x="2150525" y="509258"/>
                    <a:pt x="2141478" y="518305"/>
                  </a:cubicBezTo>
                  <a:cubicBezTo>
                    <a:pt x="2132431" y="527352"/>
                    <a:pt x="2120160" y="532435"/>
                    <a:pt x="2107366" y="532435"/>
                  </a:cubicBezTo>
                  <a:lnTo>
                    <a:pt x="48242" y="532435"/>
                  </a:lnTo>
                  <a:cubicBezTo>
                    <a:pt x="35447" y="532435"/>
                    <a:pt x="23177" y="527352"/>
                    <a:pt x="14130" y="518305"/>
                  </a:cubicBezTo>
                  <a:cubicBezTo>
                    <a:pt x="5083" y="509258"/>
                    <a:pt x="0" y="496988"/>
                    <a:pt x="0" y="484193"/>
                  </a:cubicBezTo>
                  <a:lnTo>
                    <a:pt x="0" y="48242"/>
                  </a:lnTo>
                  <a:cubicBezTo>
                    <a:pt x="0" y="35447"/>
                    <a:pt x="5083" y="23177"/>
                    <a:pt x="14130" y="14130"/>
                  </a:cubicBezTo>
                  <a:cubicBezTo>
                    <a:pt x="23177" y="5083"/>
                    <a:pt x="35447" y="0"/>
                    <a:pt x="48242" y="0"/>
                  </a:cubicBezTo>
                  <a:close/>
                </a:path>
              </a:pathLst>
            </a:custGeom>
            <a:solidFill>
              <a:srgbClr val="D7C2A6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155608" cy="5705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9941973" y="763751"/>
            <a:ext cx="8118869" cy="9225987"/>
          </a:xfrm>
          <a:custGeom>
            <a:avLst/>
            <a:gdLst/>
            <a:ahLst/>
            <a:cxnLst/>
            <a:rect r="r" b="b" t="t" l="l"/>
            <a:pathLst>
              <a:path h="9225987" w="8118869">
                <a:moveTo>
                  <a:pt x="0" y="0"/>
                </a:moveTo>
                <a:lnTo>
                  <a:pt x="8118869" y="0"/>
                </a:lnTo>
                <a:lnTo>
                  <a:pt x="8118869" y="9225988"/>
                </a:lnTo>
                <a:lnTo>
                  <a:pt x="0" y="9225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2028440" y="847918"/>
            <a:ext cx="6411525" cy="10693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98"/>
              </a:lnSpc>
            </a:pPr>
            <a:r>
              <a:rPr lang="en-US" sz="5784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Актуальность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092227" y="2434849"/>
            <a:ext cx="8051773" cy="189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Исследование Яндекса: </a:t>
            </a:r>
            <a:r>
              <a:rPr lang="en-US" b="true" sz="3499">
                <a:solidFill>
                  <a:srgbClr val="F22A23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75%</a:t>
            </a:r>
            <a:r>
              <a:rPr lang="en-US" sz="3499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 российских учителей испытывают профессиональное выгорание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92227" y="4938720"/>
            <a:ext cx="7954420" cy="1828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b="true" sz="3399">
                <a:solidFill>
                  <a:srgbClr val="F22A23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74%</a:t>
            </a:r>
            <a:r>
              <a:rPr lang="en-US" sz="3399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 учителей, которые проработали в школе менее трёх лет, уже испытывают это состояние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75540" y="7279866"/>
            <a:ext cx="7890893" cy="1893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Выгорание педагогов чаще всего вызвано недовольством условиями работы, нехваткой амбициозных задач и возможностей для продвижения по карьерной лестнице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CCCB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901947" cy="936200"/>
            <a:chOff x="0" y="0"/>
            <a:chExt cx="237550" cy="24657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7550" cy="246571"/>
            </a:xfrm>
            <a:custGeom>
              <a:avLst/>
              <a:gdLst/>
              <a:ahLst/>
              <a:cxnLst/>
              <a:rect r="r" b="b" t="t" l="l"/>
              <a:pathLst>
                <a:path h="246571" w="237550">
                  <a:moveTo>
                    <a:pt x="0" y="0"/>
                  </a:moveTo>
                  <a:lnTo>
                    <a:pt x="237550" y="0"/>
                  </a:lnTo>
                  <a:lnTo>
                    <a:pt x="237550" y="246571"/>
                  </a:lnTo>
                  <a:lnTo>
                    <a:pt x="0" y="246571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7550" cy="284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1917275"/>
            <a:ext cx="16230600" cy="47625"/>
            <a:chOff x="0" y="0"/>
            <a:chExt cx="4274726" cy="1254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274726" cy="12543"/>
            </a:xfrm>
            <a:custGeom>
              <a:avLst/>
              <a:gdLst/>
              <a:ahLst/>
              <a:cxnLst/>
              <a:rect r="r" b="b" t="t" l="l"/>
              <a:pathLst>
                <a:path h="12543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12543"/>
                  </a:lnTo>
                  <a:lnTo>
                    <a:pt x="0" y="12543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274726" cy="506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155754" y="1186318"/>
            <a:ext cx="689730" cy="585408"/>
          </a:xfrm>
          <a:custGeom>
            <a:avLst/>
            <a:gdLst/>
            <a:ahLst/>
            <a:cxnLst/>
            <a:rect r="r" b="b" t="t" l="l"/>
            <a:pathLst>
              <a:path h="585408" w="689730">
                <a:moveTo>
                  <a:pt x="0" y="0"/>
                </a:moveTo>
                <a:lnTo>
                  <a:pt x="689730" y="0"/>
                </a:lnTo>
                <a:lnTo>
                  <a:pt x="689730" y="585409"/>
                </a:lnTo>
                <a:lnTo>
                  <a:pt x="0" y="5854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8066619" y="2469493"/>
            <a:ext cx="9192681" cy="2105117"/>
            <a:chOff x="0" y="0"/>
            <a:chExt cx="2421118" cy="55443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421118" cy="554434"/>
            </a:xfrm>
            <a:custGeom>
              <a:avLst/>
              <a:gdLst/>
              <a:ahLst/>
              <a:cxnLst/>
              <a:rect r="r" b="b" t="t" l="l"/>
              <a:pathLst>
                <a:path h="554434" w="2421118">
                  <a:moveTo>
                    <a:pt x="42951" y="0"/>
                  </a:moveTo>
                  <a:lnTo>
                    <a:pt x="2378166" y="0"/>
                  </a:lnTo>
                  <a:cubicBezTo>
                    <a:pt x="2401888" y="0"/>
                    <a:pt x="2421118" y="19230"/>
                    <a:pt x="2421118" y="42951"/>
                  </a:cubicBezTo>
                  <a:lnTo>
                    <a:pt x="2421118" y="511483"/>
                  </a:lnTo>
                  <a:cubicBezTo>
                    <a:pt x="2421118" y="535204"/>
                    <a:pt x="2401888" y="554434"/>
                    <a:pt x="2378166" y="554434"/>
                  </a:cubicBezTo>
                  <a:lnTo>
                    <a:pt x="42951" y="554434"/>
                  </a:lnTo>
                  <a:cubicBezTo>
                    <a:pt x="19230" y="554434"/>
                    <a:pt x="0" y="535204"/>
                    <a:pt x="0" y="511483"/>
                  </a:cubicBezTo>
                  <a:lnTo>
                    <a:pt x="0" y="42951"/>
                  </a:lnTo>
                  <a:cubicBezTo>
                    <a:pt x="0" y="19230"/>
                    <a:pt x="19230" y="0"/>
                    <a:pt x="42951" y="0"/>
                  </a:cubicBezTo>
                  <a:close/>
                </a:path>
              </a:pathLst>
            </a:custGeom>
            <a:solidFill>
              <a:srgbClr val="E9DBC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421118" cy="592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8066619" y="4811338"/>
            <a:ext cx="9192681" cy="2105117"/>
            <a:chOff x="0" y="0"/>
            <a:chExt cx="2421118" cy="55443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421118" cy="554434"/>
            </a:xfrm>
            <a:custGeom>
              <a:avLst/>
              <a:gdLst/>
              <a:ahLst/>
              <a:cxnLst/>
              <a:rect r="r" b="b" t="t" l="l"/>
              <a:pathLst>
                <a:path h="554434" w="2421118">
                  <a:moveTo>
                    <a:pt x="42951" y="0"/>
                  </a:moveTo>
                  <a:lnTo>
                    <a:pt x="2378166" y="0"/>
                  </a:lnTo>
                  <a:cubicBezTo>
                    <a:pt x="2401888" y="0"/>
                    <a:pt x="2421118" y="19230"/>
                    <a:pt x="2421118" y="42951"/>
                  </a:cubicBezTo>
                  <a:lnTo>
                    <a:pt x="2421118" y="511483"/>
                  </a:lnTo>
                  <a:cubicBezTo>
                    <a:pt x="2421118" y="535204"/>
                    <a:pt x="2401888" y="554434"/>
                    <a:pt x="2378166" y="554434"/>
                  </a:cubicBezTo>
                  <a:lnTo>
                    <a:pt x="42951" y="554434"/>
                  </a:lnTo>
                  <a:cubicBezTo>
                    <a:pt x="19230" y="554434"/>
                    <a:pt x="0" y="535204"/>
                    <a:pt x="0" y="511483"/>
                  </a:cubicBezTo>
                  <a:lnTo>
                    <a:pt x="0" y="42951"/>
                  </a:lnTo>
                  <a:cubicBezTo>
                    <a:pt x="0" y="19230"/>
                    <a:pt x="19230" y="0"/>
                    <a:pt x="42951" y="0"/>
                  </a:cubicBezTo>
                  <a:close/>
                </a:path>
              </a:pathLst>
            </a:custGeom>
            <a:solidFill>
              <a:srgbClr val="E9DBC6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2421118" cy="592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8066619" y="7153183"/>
            <a:ext cx="9192681" cy="2105117"/>
            <a:chOff x="0" y="0"/>
            <a:chExt cx="2421118" cy="55443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421118" cy="554434"/>
            </a:xfrm>
            <a:custGeom>
              <a:avLst/>
              <a:gdLst/>
              <a:ahLst/>
              <a:cxnLst/>
              <a:rect r="r" b="b" t="t" l="l"/>
              <a:pathLst>
                <a:path h="554434" w="2421118">
                  <a:moveTo>
                    <a:pt x="42951" y="0"/>
                  </a:moveTo>
                  <a:lnTo>
                    <a:pt x="2378166" y="0"/>
                  </a:lnTo>
                  <a:cubicBezTo>
                    <a:pt x="2401888" y="0"/>
                    <a:pt x="2421118" y="19230"/>
                    <a:pt x="2421118" y="42951"/>
                  </a:cubicBezTo>
                  <a:lnTo>
                    <a:pt x="2421118" y="511483"/>
                  </a:lnTo>
                  <a:cubicBezTo>
                    <a:pt x="2421118" y="535204"/>
                    <a:pt x="2401888" y="554434"/>
                    <a:pt x="2378166" y="554434"/>
                  </a:cubicBezTo>
                  <a:lnTo>
                    <a:pt x="42951" y="554434"/>
                  </a:lnTo>
                  <a:cubicBezTo>
                    <a:pt x="19230" y="554434"/>
                    <a:pt x="0" y="535204"/>
                    <a:pt x="0" y="511483"/>
                  </a:cubicBezTo>
                  <a:lnTo>
                    <a:pt x="0" y="42951"/>
                  </a:lnTo>
                  <a:cubicBezTo>
                    <a:pt x="0" y="19230"/>
                    <a:pt x="19230" y="0"/>
                    <a:pt x="42951" y="0"/>
                  </a:cubicBezTo>
                  <a:close/>
                </a:path>
              </a:pathLst>
            </a:custGeom>
            <a:solidFill>
              <a:srgbClr val="E9DBC6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421118" cy="59253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8" id="18"/>
          <p:cNvSpPr/>
          <p:nvPr/>
        </p:nvSpPr>
        <p:spPr>
          <a:xfrm flipH="false" flipV="false" rot="0">
            <a:off x="202556" y="3000717"/>
            <a:ext cx="6909727" cy="6788807"/>
          </a:xfrm>
          <a:custGeom>
            <a:avLst/>
            <a:gdLst/>
            <a:ahLst/>
            <a:cxnLst/>
            <a:rect r="r" b="b" t="t" l="l"/>
            <a:pathLst>
              <a:path h="6788807" w="6909727">
                <a:moveTo>
                  <a:pt x="0" y="0"/>
                </a:moveTo>
                <a:lnTo>
                  <a:pt x="6909727" y="0"/>
                </a:lnTo>
                <a:lnTo>
                  <a:pt x="6909727" y="6788807"/>
                </a:lnTo>
                <a:lnTo>
                  <a:pt x="0" y="67888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8203135" y="2674962"/>
            <a:ext cx="8919650" cy="1637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Развитие профессиональных навыков и самообразование</a:t>
            </a:r>
            <a:r>
              <a:rPr lang="en-US" sz="23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: постоянное стремление к приобретению новых знаний и навыков способствует профессиональному росту и личностному развитию, что помогает предотвратить выгорание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071906" y="822608"/>
            <a:ext cx="6756136" cy="1059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14"/>
              </a:lnSpc>
            </a:pPr>
            <a:r>
              <a:rPr lang="en-US" sz="5653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Рекомендации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203135" y="5016807"/>
            <a:ext cx="8919650" cy="1637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F22A23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Участие в профессиональных сообществах: </a:t>
            </a:r>
          </a:p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общение с коллегами, обмен опытом и участие в профессиональных объединениях создают чувство поддержки и уменьшают чувство изоляции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203135" y="7377702"/>
            <a:ext cx="8919650" cy="1637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Обращение за профессиональной поддержкой:</a:t>
            </a:r>
            <a:r>
              <a:rPr lang="en-US" sz="23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 </a:t>
            </a:r>
          </a:p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при необходимости важно не стесняться обращаться к психологам или другим специалистам для получения квалифицированной помощи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B18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99998" y="1028700"/>
            <a:ext cx="901947" cy="936200"/>
            <a:chOff x="0" y="0"/>
            <a:chExt cx="237550" cy="24657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7550" cy="246571"/>
            </a:xfrm>
            <a:custGeom>
              <a:avLst/>
              <a:gdLst/>
              <a:ahLst/>
              <a:cxnLst/>
              <a:rect r="r" b="b" t="t" l="l"/>
              <a:pathLst>
                <a:path h="246571" w="237550">
                  <a:moveTo>
                    <a:pt x="0" y="0"/>
                  </a:moveTo>
                  <a:lnTo>
                    <a:pt x="237550" y="0"/>
                  </a:lnTo>
                  <a:lnTo>
                    <a:pt x="237550" y="246571"/>
                  </a:lnTo>
                  <a:lnTo>
                    <a:pt x="0" y="246571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7550" cy="284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499998" y="1917275"/>
            <a:ext cx="7701417" cy="47625"/>
            <a:chOff x="0" y="0"/>
            <a:chExt cx="2028357" cy="1254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28357" cy="12543"/>
            </a:xfrm>
            <a:custGeom>
              <a:avLst/>
              <a:gdLst/>
              <a:ahLst/>
              <a:cxnLst/>
              <a:rect r="r" b="b" t="t" l="l"/>
              <a:pathLst>
                <a:path h="12543" w="2028357">
                  <a:moveTo>
                    <a:pt x="0" y="0"/>
                  </a:moveTo>
                  <a:lnTo>
                    <a:pt x="2028357" y="0"/>
                  </a:lnTo>
                  <a:lnTo>
                    <a:pt x="2028357" y="12543"/>
                  </a:lnTo>
                  <a:lnTo>
                    <a:pt x="0" y="12543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28357" cy="506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9627052" y="1186318"/>
            <a:ext cx="689730" cy="585408"/>
          </a:xfrm>
          <a:custGeom>
            <a:avLst/>
            <a:gdLst/>
            <a:ahLst/>
            <a:cxnLst/>
            <a:rect r="r" b="b" t="t" l="l"/>
            <a:pathLst>
              <a:path h="585408" w="689730">
                <a:moveTo>
                  <a:pt x="0" y="0"/>
                </a:moveTo>
                <a:lnTo>
                  <a:pt x="689730" y="0"/>
                </a:lnTo>
                <a:lnTo>
                  <a:pt x="689730" y="585409"/>
                </a:lnTo>
                <a:lnTo>
                  <a:pt x="0" y="5854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9499998" y="2858085"/>
            <a:ext cx="7759302" cy="3430754"/>
            <a:chOff x="0" y="0"/>
            <a:chExt cx="2043602" cy="90357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43602" cy="903573"/>
            </a:xfrm>
            <a:custGeom>
              <a:avLst/>
              <a:gdLst/>
              <a:ahLst/>
              <a:cxnLst/>
              <a:rect r="r" b="b" t="t" l="l"/>
              <a:pathLst>
                <a:path h="903573" w="2043602">
                  <a:moveTo>
                    <a:pt x="50886" y="0"/>
                  </a:moveTo>
                  <a:lnTo>
                    <a:pt x="1992717" y="0"/>
                  </a:lnTo>
                  <a:cubicBezTo>
                    <a:pt x="2020820" y="0"/>
                    <a:pt x="2043602" y="22782"/>
                    <a:pt x="2043602" y="50886"/>
                  </a:cubicBezTo>
                  <a:lnTo>
                    <a:pt x="2043602" y="852687"/>
                  </a:lnTo>
                  <a:cubicBezTo>
                    <a:pt x="2043602" y="880791"/>
                    <a:pt x="2020820" y="903573"/>
                    <a:pt x="1992717" y="903573"/>
                  </a:cubicBezTo>
                  <a:lnTo>
                    <a:pt x="50886" y="903573"/>
                  </a:lnTo>
                  <a:cubicBezTo>
                    <a:pt x="22782" y="903573"/>
                    <a:pt x="0" y="880791"/>
                    <a:pt x="0" y="852687"/>
                  </a:cubicBezTo>
                  <a:lnTo>
                    <a:pt x="0" y="50886"/>
                  </a:lnTo>
                  <a:cubicBezTo>
                    <a:pt x="0" y="22782"/>
                    <a:pt x="22782" y="0"/>
                    <a:pt x="50886" y="0"/>
                  </a:cubicBezTo>
                  <a:close/>
                </a:path>
              </a:pathLst>
            </a:custGeom>
            <a:solidFill>
              <a:srgbClr val="F0C3A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043602" cy="9416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true" flipV="false" rot="0">
            <a:off x="965802" y="3237426"/>
            <a:ext cx="9825369" cy="6693532"/>
          </a:xfrm>
          <a:custGeom>
            <a:avLst/>
            <a:gdLst/>
            <a:ahLst/>
            <a:cxnLst/>
            <a:rect r="r" b="b" t="t" l="l"/>
            <a:pathLst>
              <a:path h="6693532" w="9825369">
                <a:moveTo>
                  <a:pt x="9825369" y="0"/>
                </a:moveTo>
                <a:lnTo>
                  <a:pt x="0" y="0"/>
                </a:lnTo>
                <a:lnTo>
                  <a:pt x="0" y="6693533"/>
                </a:lnTo>
                <a:lnTo>
                  <a:pt x="9825369" y="6693533"/>
                </a:lnTo>
                <a:lnTo>
                  <a:pt x="982536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612881" y="1101785"/>
            <a:ext cx="6772527" cy="661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Молодые педагоги СОШ№7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001776" y="4775933"/>
            <a:ext cx="6755746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педагогического состава молодые педагоги до 35 лет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001776" y="2819508"/>
            <a:ext cx="6755746" cy="18840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278"/>
              </a:lnSpc>
            </a:pPr>
            <a:r>
              <a:rPr lang="en-US" b="true" sz="10199">
                <a:solidFill>
                  <a:srgbClr val="F22A23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35%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B18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028700"/>
            <a:ext cx="901947" cy="936200"/>
            <a:chOff x="0" y="0"/>
            <a:chExt cx="237550" cy="24657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7550" cy="246571"/>
            </a:xfrm>
            <a:custGeom>
              <a:avLst/>
              <a:gdLst/>
              <a:ahLst/>
              <a:cxnLst/>
              <a:rect r="r" b="b" t="t" l="l"/>
              <a:pathLst>
                <a:path h="246571" w="237550">
                  <a:moveTo>
                    <a:pt x="0" y="0"/>
                  </a:moveTo>
                  <a:lnTo>
                    <a:pt x="237550" y="0"/>
                  </a:lnTo>
                  <a:lnTo>
                    <a:pt x="237550" y="246571"/>
                  </a:lnTo>
                  <a:lnTo>
                    <a:pt x="0" y="246571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7550" cy="284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1917264"/>
            <a:ext cx="9089451" cy="47635"/>
            <a:chOff x="0" y="0"/>
            <a:chExt cx="2393929" cy="1254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93929" cy="12546"/>
            </a:xfrm>
            <a:custGeom>
              <a:avLst/>
              <a:gdLst/>
              <a:ahLst/>
              <a:cxnLst/>
              <a:rect r="r" b="b" t="t" l="l"/>
              <a:pathLst>
                <a:path h="12546" w="2393929">
                  <a:moveTo>
                    <a:pt x="0" y="0"/>
                  </a:moveTo>
                  <a:lnTo>
                    <a:pt x="2393929" y="0"/>
                  </a:lnTo>
                  <a:lnTo>
                    <a:pt x="2393929" y="12546"/>
                  </a:lnTo>
                  <a:lnTo>
                    <a:pt x="0" y="12546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393929" cy="506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155754" y="1186318"/>
            <a:ext cx="689730" cy="585408"/>
          </a:xfrm>
          <a:custGeom>
            <a:avLst/>
            <a:gdLst/>
            <a:ahLst/>
            <a:cxnLst/>
            <a:rect r="r" b="b" t="t" l="l"/>
            <a:pathLst>
              <a:path h="585408" w="689730">
                <a:moveTo>
                  <a:pt x="0" y="0"/>
                </a:moveTo>
                <a:lnTo>
                  <a:pt x="689730" y="0"/>
                </a:lnTo>
                <a:lnTo>
                  <a:pt x="689730" y="585409"/>
                </a:lnTo>
                <a:lnTo>
                  <a:pt x="0" y="5854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860000" y="1964900"/>
            <a:ext cx="5399300" cy="7525156"/>
          </a:xfrm>
          <a:custGeom>
            <a:avLst/>
            <a:gdLst/>
            <a:ahLst/>
            <a:cxnLst/>
            <a:rect r="r" b="b" t="t" l="l"/>
            <a:pathLst>
              <a:path h="7525156" w="5399300">
                <a:moveTo>
                  <a:pt x="0" y="0"/>
                </a:moveTo>
                <a:lnTo>
                  <a:pt x="5399300" y="0"/>
                </a:lnTo>
                <a:lnTo>
                  <a:pt x="5399300" y="7525156"/>
                </a:lnTo>
                <a:lnTo>
                  <a:pt x="0" y="75251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028700" y="2271733"/>
            <a:ext cx="9843139" cy="2158143"/>
            <a:chOff x="0" y="0"/>
            <a:chExt cx="2592432" cy="568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592432" cy="568400"/>
            </a:xfrm>
            <a:custGeom>
              <a:avLst/>
              <a:gdLst/>
              <a:ahLst/>
              <a:cxnLst/>
              <a:rect r="r" b="b" t="t" l="l"/>
              <a:pathLst>
                <a:path h="568400" w="2592432">
                  <a:moveTo>
                    <a:pt x="40113" y="0"/>
                  </a:moveTo>
                  <a:lnTo>
                    <a:pt x="2552319" y="0"/>
                  </a:lnTo>
                  <a:cubicBezTo>
                    <a:pt x="2562957" y="0"/>
                    <a:pt x="2573160" y="4226"/>
                    <a:pt x="2580683" y="11749"/>
                  </a:cubicBezTo>
                  <a:cubicBezTo>
                    <a:pt x="2588206" y="19271"/>
                    <a:pt x="2592432" y="29474"/>
                    <a:pt x="2592432" y="40113"/>
                  </a:cubicBezTo>
                  <a:lnTo>
                    <a:pt x="2592432" y="528287"/>
                  </a:lnTo>
                  <a:cubicBezTo>
                    <a:pt x="2592432" y="538925"/>
                    <a:pt x="2588206" y="549128"/>
                    <a:pt x="2580683" y="556651"/>
                  </a:cubicBezTo>
                  <a:cubicBezTo>
                    <a:pt x="2573160" y="564174"/>
                    <a:pt x="2562957" y="568400"/>
                    <a:pt x="2552319" y="568400"/>
                  </a:cubicBezTo>
                  <a:lnTo>
                    <a:pt x="40113" y="568400"/>
                  </a:lnTo>
                  <a:cubicBezTo>
                    <a:pt x="29474" y="568400"/>
                    <a:pt x="19271" y="564174"/>
                    <a:pt x="11749" y="556651"/>
                  </a:cubicBezTo>
                  <a:cubicBezTo>
                    <a:pt x="4226" y="549128"/>
                    <a:pt x="0" y="538925"/>
                    <a:pt x="0" y="528287"/>
                  </a:cubicBezTo>
                  <a:lnTo>
                    <a:pt x="0" y="40113"/>
                  </a:lnTo>
                  <a:cubicBezTo>
                    <a:pt x="0" y="29474"/>
                    <a:pt x="4226" y="19271"/>
                    <a:pt x="11749" y="11749"/>
                  </a:cubicBezTo>
                  <a:cubicBezTo>
                    <a:pt x="19271" y="4226"/>
                    <a:pt x="29474" y="0"/>
                    <a:pt x="40113" y="0"/>
                  </a:cubicBezTo>
                  <a:close/>
                </a:path>
              </a:pathLst>
            </a:custGeom>
            <a:solidFill>
              <a:srgbClr val="E0A179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2592432" cy="606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2086057" y="860771"/>
            <a:ext cx="14115886" cy="1056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89"/>
              </a:lnSpc>
            </a:pPr>
            <a:r>
              <a:rPr lang="en-US" sz="5706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Цели и задачи клуба 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13150" y="2313233"/>
            <a:ext cx="9274240" cy="2005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b="true" sz="2800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Цель</a:t>
            </a:r>
            <a:r>
              <a:rPr lang="en-US" sz="28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: создание условий для предотвращения профессионального выгорания у молодых педагогов через организацию поддержки, обмена опытом и развития профессиональных компетенций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028700" y="5515726"/>
            <a:ext cx="9843139" cy="4429724"/>
            <a:chOff x="0" y="0"/>
            <a:chExt cx="2592432" cy="1166676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592432" cy="1166676"/>
            </a:xfrm>
            <a:custGeom>
              <a:avLst/>
              <a:gdLst/>
              <a:ahLst/>
              <a:cxnLst/>
              <a:rect r="r" b="b" t="t" l="l"/>
              <a:pathLst>
                <a:path h="1166676" w="2592432">
                  <a:moveTo>
                    <a:pt x="40113" y="0"/>
                  </a:moveTo>
                  <a:lnTo>
                    <a:pt x="2552319" y="0"/>
                  </a:lnTo>
                  <a:cubicBezTo>
                    <a:pt x="2562957" y="0"/>
                    <a:pt x="2573160" y="4226"/>
                    <a:pt x="2580683" y="11749"/>
                  </a:cubicBezTo>
                  <a:cubicBezTo>
                    <a:pt x="2588206" y="19271"/>
                    <a:pt x="2592432" y="29474"/>
                    <a:pt x="2592432" y="40113"/>
                  </a:cubicBezTo>
                  <a:lnTo>
                    <a:pt x="2592432" y="1126563"/>
                  </a:lnTo>
                  <a:cubicBezTo>
                    <a:pt x="2592432" y="1137202"/>
                    <a:pt x="2588206" y="1147405"/>
                    <a:pt x="2580683" y="1154927"/>
                  </a:cubicBezTo>
                  <a:cubicBezTo>
                    <a:pt x="2573160" y="1162450"/>
                    <a:pt x="2562957" y="1166676"/>
                    <a:pt x="2552319" y="1166676"/>
                  </a:cubicBezTo>
                  <a:lnTo>
                    <a:pt x="40113" y="1166676"/>
                  </a:lnTo>
                  <a:cubicBezTo>
                    <a:pt x="29474" y="1166676"/>
                    <a:pt x="19271" y="1162450"/>
                    <a:pt x="11749" y="1154927"/>
                  </a:cubicBezTo>
                  <a:cubicBezTo>
                    <a:pt x="4226" y="1147405"/>
                    <a:pt x="0" y="1137202"/>
                    <a:pt x="0" y="1126563"/>
                  </a:cubicBezTo>
                  <a:lnTo>
                    <a:pt x="0" y="40113"/>
                  </a:lnTo>
                  <a:cubicBezTo>
                    <a:pt x="0" y="29474"/>
                    <a:pt x="4226" y="19271"/>
                    <a:pt x="11749" y="11749"/>
                  </a:cubicBezTo>
                  <a:cubicBezTo>
                    <a:pt x="19271" y="4226"/>
                    <a:pt x="29474" y="0"/>
                    <a:pt x="40113" y="0"/>
                  </a:cubicBezTo>
                  <a:close/>
                </a:path>
              </a:pathLst>
            </a:custGeom>
            <a:solidFill>
              <a:srgbClr val="E0A179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592432" cy="120477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155754" y="4782301"/>
            <a:ext cx="2378369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Задачи 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13150" y="5863071"/>
            <a:ext cx="9274240" cy="39096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Развитие навыков саморегуляции и стресс-менеджмента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Создание системы наставничества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Организация профессиональных мастер-классов и обмена опытом</a:t>
            </a:r>
          </a:p>
          <a:p>
            <a:pPr algn="l" marL="690881" indent="-345440" lvl="1">
              <a:lnSpc>
                <a:spcPts val="4480"/>
              </a:lnSpc>
              <a:buFont typeface="Arial"/>
              <a:buChar char="•"/>
            </a:pPr>
            <a:r>
              <a:rPr lang="en-US" sz="32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Поощрение личностного и профессионального роста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9B18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99998" y="1028700"/>
            <a:ext cx="901947" cy="936200"/>
            <a:chOff x="0" y="0"/>
            <a:chExt cx="237550" cy="24657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7550" cy="246571"/>
            </a:xfrm>
            <a:custGeom>
              <a:avLst/>
              <a:gdLst/>
              <a:ahLst/>
              <a:cxnLst/>
              <a:rect r="r" b="b" t="t" l="l"/>
              <a:pathLst>
                <a:path h="246571" w="237550">
                  <a:moveTo>
                    <a:pt x="0" y="0"/>
                  </a:moveTo>
                  <a:lnTo>
                    <a:pt x="237550" y="0"/>
                  </a:lnTo>
                  <a:lnTo>
                    <a:pt x="237550" y="246571"/>
                  </a:lnTo>
                  <a:lnTo>
                    <a:pt x="0" y="246571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7550" cy="284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499998" y="1917275"/>
            <a:ext cx="7701417" cy="47625"/>
            <a:chOff x="0" y="0"/>
            <a:chExt cx="2028357" cy="1254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28357" cy="12543"/>
            </a:xfrm>
            <a:custGeom>
              <a:avLst/>
              <a:gdLst/>
              <a:ahLst/>
              <a:cxnLst/>
              <a:rect r="r" b="b" t="t" l="l"/>
              <a:pathLst>
                <a:path h="12543" w="2028357">
                  <a:moveTo>
                    <a:pt x="0" y="0"/>
                  </a:moveTo>
                  <a:lnTo>
                    <a:pt x="2028357" y="0"/>
                  </a:lnTo>
                  <a:lnTo>
                    <a:pt x="2028357" y="12543"/>
                  </a:lnTo>
                  <a:lnTo>
                    <a:pt x="0" y="12543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028357" cy="5064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9627052" y="1186318"/>
            <a:ext cx="689730" cy="585408"/>
          </a:xfrm>
          <a:custGeom>
            <a:avLst/>
            <a:gdLst/>
            <a:ahLst/>
            <a:cxnLst/>
            <a:rect r="r" b="b" t="t" l="l"/>
            <a:pathLst>
              <a:path h="585408" w="689730">
                <a:moveTo>
                  <a:pt x="0" y="0"/>
                </a:moveTo>
                <a:lnTo>
                  <a:pt x="689730" y="0"/>
                </a:lnTo>
                <a:lnTo>
                  <a:pt x="689730" y="585409"/>
                </a:lnTo>
                <a:lnTo>
                  <a:pt x="0" y="5854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9627052" y="2357667"/>
            <a:ext cx="3183689" cy="2165656"/>
            <a:chOff x="0" y="0"/>
            <a:chExt cx="838502" cy="57037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38503" cy="570379"/>
            </a:xfrm>
            <a:custGeom>
              <a:avLst/>
              <a:gdLst/>
              <a:ahLst/>
              <a:cxnLst/>
              <a:rect r="r" b="b" t="t" l="l"/>
              <a:pathLst>
                <a:path h="570379" w="838503">
                  <a:moveTo>
                    <a:pt x="124019" y="0"/>
                  </a:moveTo>
                  <a:lnTo>
                    <a:pt x="714484" y="0"/>
                  </a:lnTo>
                  <a:cubicBezTo>
                    <a:pt x="747375" y="0"/>
                    <a:pt x="778920" y="13066"/>
                    <a:pt x="802178" y="36324"/>
                  </a:cubicBezTo>
                  <a:cubicBezTo>
                    <a:pt x="825436" y="59582"/>
                    <a:pt x="838503" y="91127"/>
                    <a:pt x="838503" y="124019"/>
                  </a:cubicBezTo>
                  <a:lnTo>
                    <a:pt x="838503" y="446360"/>
                  </a:lnTo>
                  <a:cubicBezTo>
                    <a:pt x="838503" y="514853"/>
                    <a:pt x="782977" y="570379"/>
                    <a:pt x="714484" y="570379"/>
                  </a:cubicBezTo>
                  <a:lnTo>
                    <a:pt x="124019" y="570379"/>
                  </a:lnTo>
                  <a:cubicBezTo>
                    <a:pt x="91127" y="570379"/>
                    <a:pt x="59582" y="557312"/>
                    <a:pt x="36324" y="534054"/>
                  </a:cubicBezTo>
                  <a:cubicBezTo>
                    <a:pt x="13066" y="510796"/>
                    <a:pt x="0" y="479252"/>
                    <a:pt x="0" y="446360"/>
                  </a:cubicBezTo>
                  <a:lnTo>
                    <a:pt x="0" y="124019"/>
                  </a:lnTo>
                  <a:cubicBezTo>
                    <a:pt x="0" y="91127"/>
                    <a:pt x="13066" y="59582"/>
                    <a:pt x="36324" y="36324"/>
                  </a:cubicBezTo>
                  <a:cubicBezTo>
                    <a:pt x="59582" y="13066"/>
                    <a:pt x="91127" y="0"/>
                    <a:pt x="124019" y="0"/>
                  </a:cubicBezTo>
                  <a:close/>
                </a:path>
              </a:pathLst>
            </a:custGeom>
            <a:solidFill>
              <a:srgbClr val="F0C3A6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838502" cy="6084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Куратор клуба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(заместитель директора по МР)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true" flipV="false" rot="0">
            <a:off x="125603" y="3237426"/>
            <a:ext cx="9825369" cy="6693532"/>
          </a:xfrm>
          <a:custGeom>
            <a:avLst/>
            <a:gdLst/>
            <a:ahLst/>
            <a:cxnLst/>
            <a:rect r="r" b="b" t="t" l="l"/>
            <a:pathLst>
              <a:path h="6693532" w="9825369">
                <a:moveTo>
                  <a:pt x="9825369" y="0"/>
                </a:moveTo>
                <a:lnTo>
                  <a:pt x="0" y="0"/>
                </a:lnTo>
                <a:lnTo>
                  <a:pt x="0" y="6693533"/>
                </a:lnTo>
                <a:lnTo>
                  <a:pt x="9825369" y="6693533"/>
                </a:lnTo>
                <a:lnTo>
                  <a:pt x="9825369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14144780" y="2357667"/>
            <a:ext cx="3183689" cy="2165656"/>
            <a:chOff x="0" y="0"/>
            <a:chExt cx="838502" cy="570379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38503" cy="570379"/>
            </a:xfrm>
            <a:custGeom>
              <a:avLst/>
              <a:gdLst/>
              <a:ahLst/>
              <a:cxnLst/>
              <a:rect r="r" b="b" t="t" l="l"/>
              <a:pathLst>
                <a:path h="570379" w="838503">
                  <a:moveTo>
                    <a:pt x="124019" y="0"/>
                  </a:moveTo>
                  <a:lnTo>
                    <a:pt x="714484" y="0"/>
                  </a:lnTo>
                  <a:cubicBezTo>
                    <a:pt x="747375" y="0"/>
                    <a:pt x="778920" y="13066"/>
                    <a:pt x="802178" y="36324"/>
                  </a:cubicBezTo>
                  <a:cubicBezTo>
                    <a:pt x="825436" y="59582"/>
                    <a:pt x="838503" y="91127"/>
                    <a:pt x="838503" y="124019"/>
                  </a:cubicBezTo>
                  <a:lnTo>
                    <a:pt x="838503" y="446360"/>
                  </a:lnTo>
                  <a:cubicBezTo>
                    <a:pt x="838503" y="514853"/>
                    <a:pt x="782977" y="570379"/>
                    <a:pt x="714484" y="570379"/>
                  </a:cubicBezTo>
                  <a:lnTo>
                    <a:pt x="124019" y="570379"/>
                  </a:lnTo>
                  <a:cubicBezTo>
                    <a:pt x="91127" y="570379"/>
                    <a:pt x="59582" y="557312"/>
                    <a:pt x="36324" y="534054"/>
                  </a:cubicBezTo>
                  <a:cubicBezTo>
                    <a:pt x="13066" y="510796"/>
                    <a:pt x="0" y="479252"/>
                    <a:pt x="0" y="446360"/>
                  </a:cubicBezTo>
                  <a:lnTo>
                    <a:pt x="0" y="124019"/>
                  </a:lnTo>
                  <a:cubicBezTo>
                    <a:pt x="0" y="91127"/>
                    <a:pt x="13066" y="59582"/>
                    <a:pt x="36324" y="36324"/>
                  </a:cubicBezTo>
                  <a:cubicBezTo>
                    <a:pt x="59582" y="13066"/>
                    <a:pt x="91127" y="0"/>
                    <a:pt x="124019" y="0"/>
                  </a:cubicBezTo>
                  <a:close/>
                </a:path>
              </a:pathLst>
            </a:custGeom>
            <a:solidFill>
              <a:srgbClr val="F0C3A6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838502" cy="6084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Руководитель клуба (молодо педагог)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9627052" y="5194163"/>
            <a:ext cx="3183689" cy="2165656"/>
            <a:chOff x="0" y="0"/>
            <a:chExt cx="838502" cy="570379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38503" cy="570379"/>
            </a:xfrm>
            <a:custGeom>
              <a:avLst/>
              <a:gdLst/>
              <a:ahLst/>
              <a:cxnLst/>
              <a:rect r="r" b="b" t="t" l="l"/>
              <a:pathLst>
                <a:path h="570379" w="838503">
                  <a:moveTo>
                    <a:pt x="124019" y="0"/>
                  </a:moveTo>
                  <a:lnTo>
                    <a:pt x="714484" y="0"/>
                  </a:lnTo>
                  <a:cubicBezTo>
                    <a:pt x="747375" y="0"/>
                    <a:pt x="778920" y="13066"/>
                    <a:pt x="802178" y="36324"/>
                  </a:cubicBezTo>
                  <a:cubicBezTo>
                    <a:pt x="825436" y="59582"/>
                    <a:pt x="838503" y="91127"/>
                    <a:pt x="838503" y="124019"/>
                  </a:cubicBezTo>
                  <a:lnTo>
                    <a:pt x="838503" y="446360"/>
                  </a:lnTo>
                  <a:cubicBezTo>
                    <a:pt x="838503" y="514853"/>
                    <a:pt x="782977" y="570379"/>
                    <a:pt x="714484" y="570379"/>
                  </a:cubicBezTo>
                  <a:lnTo>
                    <a:pt x="124019" y="570379"/>
                  </a:lnTo>
                  <a:cubicBezTo>
                    <a:pt x="91127" y="570379"/>
                    <a:pt x="59582" y="557312"/>
                    <a:pt x="36324" y="534054"/>
                  </a:cubicBezTo>
                  <a:cubicBezTo>
                    <a:pt x="13066" y="510796"/>
                    <a:pt x="0" y="479252"/>
                    <a:pt x="0" y="446360"/>
                  </a:cubicBezTo>
                  <a:lnTo>
                    <a:pt x="0" y="124019"/>
                  </a:lnTo>
                  <a:cubicBezTo>
                    <a:pt x="0" y="91127"/>
                    <a:pt x="13066" y="59582"/>
                    <a:pt x="36324" y="36324"/>
                  </a:cubicBezTo>
                  <a:cubicBezTo>
                    <a:pt x="59582" y="13066"/>
                    <a:pt x="91127" y="0"/>
                    <a:pt x="124019" y="0"/>
                  </a:cubicBezTo>
                  <a:close/>
                </a:path>
              </a:pathLst>
            </a:custGeom>
            <a:solidFill>
              <a:srgbClr val="F0C3A6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838502" cy="6084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Наставники 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(опытные педагоги)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4075217" y="5240515"/>
            <a:ext cx="3183689" cy="2165656"/>
            <a:chOff x="0" y="0"/>
            <a:chExt cx="838502" cy="570379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38503" cy="570379"/>
            </a:xfrm>
            <a:custGeom>
              <a:avLst/>
              <a:gdLst/>
              <a:ahLst/>
              <a:cxnLst/>
              <a:rect r="r" b="b" t="t" l="l"/>
              <a:pathLst>
                <a:path h="570379" w="838503">
                  <a:moveTo>
                    <a:pt x="124019" y="0"/>
                  </a:moveTo>
                  <a:lnTo>
                    <a:pt x="714484" y="0"/>
                  </a:lnTo>
                  <a:cubicBezTo>
                    <a:pt x="747375" y="0"/>
                    <a:pt x="778920" y="13066"/>
                    <a:pt x="802178" y="36324"/>
                  </a:cubicBezTo>
                  <a:cubicBezTo>
                    <a:pt x="825436" y="59582"/>
                    <a:pt x="838503" y="91127"/>
                    <a:pt x="838503" y="124019"/>
                  </a:cubicBezTo>
                  <a:lnTo>
                    <a:pt x="838503" y="446360"/>
                  </a:lnTo>
                  <a:cubicBezTo>
                    <a:pt x="838503" y="514853"/>
                    <a:pt x="782977" y="570379"/>
                    <a:pt x="714484" y="570379"/>
                  </a:cubicBezTo>
                  <a:lnTo>
                    <a:pt x="124019" y="570379"/>
                  </a:lnTo>
                  <a:cubicBezTo>
                    <a:pt x="91127" y="570379"/>
                    <a:pt x="59582" y="557312"/>
                    <a:pt x="36324" y="534054"/>
                  </a:cubicBezTo>
                  <a:cubicBezTo>
                    <a:pt x="13066" y="510796"/>
                    <a:pt x="0" y="479252"/>
                    <a:pt x="0" y="446360"/>
                  </a:cubicBezTo>
                  <a:lnTo>
                    <a:pt x="0" y="124019"/>
                  </a:lnTo>
                  <a:cubicBezTo>
                    <a:pt x="0" y="91127"/>
                    <a:pt x="13066" y="59582"/>
                    <a:pt x="36324" y="36324"/>
                  </a:cubicBezTo>
                  <a:cubicBezTo>
                    <a:pt x="59582" y="13066"/>
                    <a:pt x="91127" y="0"/>
                    <a:pt x="124019" y="0"/>
                  </a:cubicBezTo>
                  <a:close/>
                </a:path>
              </a:pathLst>
            </a:custGeom>
            <a:solidFill>
              <a:srgbClr val="F0C3A6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838502" cy="60847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Участники клуба </a:t>
              </a:r>
            </a:p>
            <a:p>
              <a:pPr algn="ctr">
                <a:lnSpc>
                  <a:spcPts val="2659"/>
                </a:lnSpc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(молодые педагоги)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2674033" y="2919476"/>
            <a:ext cx="1568100" cy="1042037"/>
            <a:chOff x="0" y="0"/>
            <a:chExt cx="1066649" cy="708812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066649" cy="708812"/>
            </a:xfrm>
            <a:custGeom>
              <a:avLst/>
              <a:gdLst/>
              <a:ahLst/>
              <a:cxnLst/>
              <a:rect r="r" b="b" t="t" l="l"/>
              <a:pathLst>
                <a:path h="708812" w="1066649">
                  <a:moveTo>
                    <a:pt x="273050" y="0"/>
                  </a:moveTo>
                  <a:lnTo>
                    <a:pt x="0" y="354406"/>
                  </a:lnTo>
                  <a:lnTo>
                    <a:pt x="273050" y="708812"/>
                  </a:lnTo>
                  <a:lnTo>
                    <a:pt x="273050" y="575462"/>
                  </a:lnTo>
                  <a:lnTo>
                    <a:pt x="793599" y="575462"/>
                  </a:lnTo>
                  <a:lnTo>
                    <a:pt x="793599" y="708812"/>
                  </a:lnTo>
                  <a:lnTo>
                    <a:pt x="1066649" y="354406"/>
                  </a:lnTo>
                  <a:lnTo>
                    <a:pt x="793599" y="0"/>
                  </a:lnTo>
                  <a:lnTo>
                    <a:pt x="793599" y="133350"/>
                  </a:lnTo>
                  <a:lnTo>
                    <a:pt x="273050" y="133350"/>
                  </a:lnTo>
                  <a:lnTo>
                    <a:pt x="273050" y="0"/>
                  </a:lnTo>
                  <a:close/>
                </a:path>
              </a:pathLst>
            </a:custGeom>
            <a:solidFill>
              <a:srgbClr val="F22A23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101600" y="101600"/>
              <a:ext cx="863449" cy="4675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-5400000">
            <a:off x="15184024" y="4479785"/>
            <a:ext cx="966075" cy="842477"/>
            <a:chOff x="0" y="0"/>
            <a:chExt cx="812800" cy="70881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708812"/>
            </a:xfrm>
            <a:custGeom>
              <a:avLst/>
              <a:gdLst/>
              <a:ahLst/>
              <a:cxnLst/>
              <a:rect r="r" b="b" t="t" l="l"/>
              <a:pathLst>
                <a:path h="708812" w="812800">
                  <a:moveTo>
                    <a:pt x="273050" y="0"/>
                  </a:moveTo>
                  <a:lnTo>
                    <a:pt x="0" y="354406"/>
                  </a:lnTo>
                  <a:lnTo>
                    <a:pt x="273050" y="708812"/>
                  </a:lnTo>
                  <a:lnTo>
                    <a:pt x="273050" y="575462"/>
                  </a:lnTo>
                  <a:lnTo>
                    <a:pt x="539750" y="575462"/>
                  </a:lnTo>
                  <a:lnTo>
                    <a:pt x="539750" y="708812"/>
                  </a:lnTo>
                  <a:lnTo>
                    <a:pt x="812800" y="354406"/>
                  </a:lnTo>
                  <a:lnTo>
                    <a:pt x="539750" y="0"/>
                  </a:lnTo>
                  <a:lnTo>
                    <a:pt x="539750" y="133350"/>
                  </a:lnTo>
                  <a:lnTo>
                    <a:pt x="273050" y="133350"/>
                  </a:lnTo>
                  <a:lnTo>
                    <a:pt x="273050" y="0"/>
                  </a:lnTo>
                  <a:close/>
                </a:path>
              </a:pathLst>
            </a:custGeom>
            <a:solidFill>
              <a:srgbClr val="F22A23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101600" y="101600"/>
              <a:ext cx="609600" cy="4675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2674033" y="5755972"/>
            <a:ext cx="1568100" cy="1042037"/>
            <a:chOff x="0" y="0"/>
            <a:chExt cx="1066649" cy="70881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066649" cy="708812"/>
            </a:xfrm>
            <a:custGeom>
              <a:avLst/>
              <a:gdLst/>
              <a:ahLst/>
              <a:cxnLst/>
              <a:rect r="r" b="b" t="t" l="l"/>
              <a:pathLst>
                <a:path h="708812" w="1066649">
                  <a:moveTo>
                    <a:pt x="273050" y="0"/>
                  </a:moveTo>
                  <a:lnTo>
                    <a:pt x="0" y="354406"/>
                  </a:lnTo>
                  <a:lnTo>
                    <a:pt x="273050" y="708812"/>
                  </a:lnTo>
                  <a:lnTo>
                    <a:pt x="273050" y="575462"/>
                  </a:lnTo>
                  <a:lnTo>
                    <a:pt x="793599" y="575462"/>
                  </a:lnTo>
                  <a:lnTo>
                    <a:pt x="793599" y="708812"/>
                  </a:lnTo>
                  <a:lnTo>
                    <a:pt x="1066649" y="354406"/>
                  </a:lnTo>
                  <a:lnTo>
                    <a:pt x="793599" y="0"/>
                  </a:lnTo>
                  <a:lnTo>
                    <a:pt x="793599" y="133350"/>
                  </a:lnTo>
                  <a:lnTo>
                    <a:pt x="273050" y="133350"/>
                  </a:lnTo>
                  <a:lnTo>
                    <a:pt x="273050" y="0"/>
                  </a:lnTo>
                  <a:close/>
                </a:path>
              </a:pathLst>
            </a:custGeom>
            <a:solidFill>
              <a:srgbClr val="F22A23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101600" y="101600"/>
              <a:ext cx="863449" cy="4675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-5400000">
            <a:off x="10735859" y="4479785"/>
            <a:ext cx="966075" cy="842477"/>
            <a:chOff x="0" y="0"/>
            <a:chExt cx="812800" cy="708812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708812"/>
            </a:xfrm>
            <a:custGeom>
              <a:avLst/>
              <a:gdLst/>
              <a:ahLst/>
              <a:cxnLst/>
              <a:rect r="r" b="b" t="t" l="l"/>
              <a:pathLst>
                <a:path h="708812" w="812800">
                  <a:moveTo>
                    <a:pt x="273050" y="0"/>
                  </a:moveTo>
                  <a:lnTo>
                    <a:pt x="0" y="354406"/>
                  </a:lnTo>
                  <a:lnTo>
                    <a:pt x="273050" y="708812"/>
                  </a:lnTo>
                  <a:lnTo>
                    <a:pt x="273050" y="575462"/>
                  </a:lnTo>
                  <a:lnTo>
                    <a:pt x="539750" y="575462"/>
                  </a:lnTo>
                  <a:lnTo>
                    <a:pt x="539750" y="708812"/>
                  </a:lnTo>
                  <a:lnTo>
                    <a:pt x="812800" y="354406"/>
                  </a:lnTo>
                  <a:lnTo>
                    <a:pt x="539750" y="0"/>
                  </a:lnTo>
                  <a:lnTo>
                    <a:pt x="539750" y="133350"/>
                  </a:lnTo>
                  <a:lnTo>
                    <a:pt x="273050" y="133350"/>
                  </a:lnTo>
                  <a:lnTo>
                    <a:pt x="273050" y="0"/>
                  </a:lnTo>
                  <a:close/>
                </a:path>
              </a:pathLst>
            </a:custGeom>
            <a:solidFill>
              <a:srgbClr val="F22A23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101600" y="101600"/>
              <a:ext cx="609600" cy="4675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4" id="34"/>
          <p:cNvSpPr/>
          <p:nvPr/>
        </p:nvSpPr>
        <p:spPr>
          <a:xfrm flipH="false" flipV="false" rot="0">
            <a:off x="10547979" y="7844322"/>
            <a:ext cx="1934435" cy="2158091"/>
          </a:xfrm>
          <a:custGeom>
            <a:avLst/>
            <a:gdLst/>
            <a:ahLst/>
            <a:cxnLst/>
            <a:rect r="r" b="b" t="t" l="l"/>
            <a:pathLst>
              <a:path h="2158091" w="1934435">
                <a:moveTo>
                  <a:pt x="0" y="0"/>
                </a:moveTo>
                <a:lnTo>
                  <a:pt x="1934435" y="0"/>
                </a:lnTo>
                <a:lnTo>
                  <a:pt x="1934435" y="2158091"/>
                </a:lnTo>
                <a:lnTo>
                  <a:pt x="0" y="21580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5" id="35"/>
          <p:cNvSpPr txBox="true"/>
          <p:nvPr/>
        </p:nvSpPr>
        <p:spPr>
          <a:xfrm rot="0">
            <a:off x="10547979" y="862381"/>
            <a:ext cx="10717746" cy="1054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75"/>
              </a:lnSpc>
            </a:pPr>
            <a:r>
              <a:rPr lang="en-US" sz="5697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Структура 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2787214" y="8163500"/>
            <a:ext cx="3777993" cy="1376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463"/>
              </a:lnSpc>
            </a:pPr>
            <a:r>
              <a:rPr lang="en-US" b="true" sz="7474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УСТАВ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3CD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140584" y="1028700"/>
            <a:ext cx="901947" cy="936200"/>
            <a:chOff x="0" y="0"/>
            <a:chExt cx="237550" cy="24657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37550" cy="246571"/>
            </a:xfrm>
            <a:custGeom>
              <a:avLst/>
              <a:gdLst/>
              <a:ahLst/>
              <a:cxnLst/>
              <a:rect r="r" b="b" t="t" l="l"/>
              <a:pathLst>
                <a:path h="246571" w="237550">
                  <a:moveTo>
                    <a:pt x="0" y="0"/>
                  </a:moveTo>
                  <a:lnTo>
                    <a:pt x="237550" y="0"/>
                  </a:lnTo>
                  <a:lnTo>
                    <a:pt x="237550" y="246571"/>
                  </a:lnTo>
                  <a:lnTo>
                    <a:pt x="0" y="246571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37550" cy="28467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140584" y="1917264"/>
            <a:ext cx="9089451" cy="47635"/>
            <a:chOff x="0" y="0"/>
            <a:chExt cx="2393929" cy="1254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93929" cy="12546"/>
            </a:xfrm>
            <a:custGeom>
              <a:avLst/>
              <a:gdLst/>
              <a:ahLst/>
              <a:cxnLst/>
              <a:rect r="r" b="b" t="t" l="l"/>
              <a:pathLst>
                <a:path h="12546" w="2393929">
                  <a:moveTo>
                    <a:pt x="0" y="0"/>
                  </a:moveTo>
                  <a:lnTo>
                    <a:pt x="2393929" y="0"/>
                  </a:lnTo>
                  <a:lnTo>
                    <a:pt x="2393929" y="12546"/>
                  </a:lnTo>
                  <a:lnTo>
                    <a:pt x="0" y="12546"/>
                  </a:lnTo>
                  <a:close/>
                </a:path>
              </a:pathLst>
            </a:custGeom>
            <a:solidFill>
              <a:srgbClr val="5B352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393929" cy="5064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8267638" y="1186318"/>
            <a:ext cx="689730" cy="585408"/>
          </a:xfrm>
          <a:custGeom>
            <a:avLst/>
            <a:gdLst/>
            <a:ahLst/>
            <a:cxnLst/>
            <a:rect r="r" b="b" t="t" l="l"/>
            <a:pathLst>
              <a:path h="585408" w="689730">
                <a:moveTo>
                  <a:pt x="0" y="0"/>
                </a:moveTo>
                <a:lnTo>
                  <a:pt x="689730" y="0"/>
                </a:lnTo>
                <a:lnTo>
                  <a:pt x="689730" y="585409"/>
                </a:lnTo>
                <a:lnTo>
                  <a:pt x="0" y="5854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8140584" y="2873220"/>
            <a:ext cx="9118716" cy="1180725"/>
            <a:chOff x="0" y="0"/>
            <a:chExt cx="2401637" cy="31097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401637" cy="310973"/>
            </a:xfrm>
            <a:custGeom>
              <a:avLst/>
              <a:gdLst/>
              <a:ahLst/>
              <a:cxnLst/>
              <a:rect r="r" b="b" t="t" l="l"/>
              <a:pathLst>
                <a:path h="310973" w="2401637">
                  <a:moveTo>
                    <a:pt x="43300" y="0"/>
                  </a:moveTo>
                  <a:lnTo>
                    <a:pt x="2358337" y="0"/>
                  </a:lnTo>
                  <a:cubicBezTo>
                    <a:pt x="2382251" y="0"/>
                    <a:pt x="2401637" y="19386"/>
                    <a:pt x="2401637" y="43300"/>
                  </a:cubicBezTo>
                  <a:lnTo>
                    <a:pt x="2401637" y="267673"/>
                  </a:lnTo>
                  <a:cubicBezTo>
                    <a:pt x="2401637" y="279157"/>
                    <a:pt x="2397075" y="290170"/>
                    <a:pt x="2388955" y="298291"/>
                  </a:cubicBezTo>
                  <a:cubicBezTo>
                    <a:pt x="2380835" y="306411"/>
                    <a:pt x="2369821" y="310973"/>
                    <a:pt x="2358337" y="310973"/>
                  </a:cubicBezTo>
                  <a:lnTo>
                    <a:pt x="43300" y="310973"/>
                  </a:lnTo>
                  <a:cubicBezTo>
                    <a:pt x="19386" y="310973"/>
                    <a:pt x="0" y="291587"/>
                    <a:pt x="0" y="267673"/>
                  </a:cubicBezTo>
                  <a:lnTo>
                    <a:pt x="0" y="43300"/>
                  </a:lnTo>
                  <a:cubicBezTo>
                    <a:pt x="0" y="19386"/>
                    <a:pt x="19386" y="0"/>
                    <a:pt x="43300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2401637" cy="3490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763724" y="2733460"/>
            <a:ext cx="7150510" cy="6524840"/>
          </a:xfrm>
          <a:custGeom>
            <a:avLst/>
            <a:gdLst/>
            <a:ahLst/>
            <a:cxnLst/>
            <a:rect r="r" b="b" t="t" l="l"/>
            <a:pathLst>
              <a:path h="6524840" w="7150510">
                <a:moveTo>
                  <a:pt x="0" y="0"/>
                </a:moveTo>
                <a:lnTo>
                  <a:pt x="7150510" y="0"/>
                </a:lnTo>
                <a:lnTo>
                  <a:pt x="7150510" y="6524840"/>
                </a:lnTo>
                <a:lnTo>
                  <a:pt x="0" y="652484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253467" y="1101785"/>
            <a:ext cx="8005833" cy="661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true">
                <a:solidFill>
                  <a:srgbClr val="282027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План работы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818444" y="3123540"/>
            <a:ext cx="7762996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Постоянно действующий семинар 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8179080" y="4206345"/>
            <a:ext cx="9118716" cy="1180725"/>
            <a:chOff x="0" y="0"/>
            <a:chExt cx="2401637" cy="31097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401637" cy="310973"/>
            </a:xfrm>
            <a:custGeom>
              <a:avLst/>
              <a:gdLst/>
              <a:ahLst/>
              <a:cxnLst/>
              <a:rect r="r" b="b" t="t" l="l"/>
              <a:pathLst>
                <a:path h="310973" w="2401637">
                  <a:moveTo>
                    <a:pt x="43300" y="0"/>
                  </a:moveTo>
                  <a:lnTo>
                    <a:pt x="2358337" y="0"/>
                  </a:lnTo>
                  <a:cubicBezTo>
                    <a:pt x="2382251" y="0"/>
                    <a:pt x="2401637" y="19386"/>
                    <a:pt x="2401637" y="43300"/>
                  </a:cubicBezTo>
                  <a:lnTo>
                    <a:pt x="2401637" y="267673"/>
                  </a:lnTo>
                  <a:cubicBezTo>
                    <a:pt x="2401637" y="279157"/>
                    <a:pt x="2397075" y="290170"/>
                    <a:pt x="2388955" y="298291"/>
                  </a:cubicBezTo>
                  <a:cubicBezTo>
                    <a:pt x="2380835" y="306411"/>
                    <a:pt x="2369821" y="310973"/>
                    <a:pt x="2358337" y="310973"/>
                  </a:cubicBezTo>
                  <a:lnTo>
                    <a:pt x="43300" y="310973"/>
                  </a:lnTo>
                  <a:cubicBezTo>
                    <a:pt x="19386" y="310973"/>
                    <a:pt x="0" y="291587"/>
                    <a:pt x="0" y="267673"/>
                  </a:cubicBezTo>
                  <a:lnTo>
                    <a:pt x="0" y="43300"/>
                  </a:lnTo>
                  <a:cubicBezTo>
                    <a:pt x="0" y="19386"/>
                    <a:pt x="19386" y="0"/>
                    <a:pt x="43300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2401637" cy="3490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8856940" y="4456664"/>
            <a:ext cx="7762996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Конференция в стиле TED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8140584" y="5539469"/>
            <a:ext cx="9118716" cy="1180725"/>
            <a:chOff x="0" y="0"/>
            <a:chExt cx="2401637" cy="31097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401637" cy="310973"/>
            </a:xfrm>
            <a:custGeom>
              <a:avLst/>
              <a:gdLst/>
              <a:ahLst/>
              <a:cxnLst/>
              <a:rect r="r" b="b" t="t" l="l"/>
              <a:pathLst>
                <a:path h="310973" w="2401637">
                  <a:moveTo>
                    <a:pt x="43300" y="0"/>
                  </a:moveTo>
                  <a:lnTo>
                    <a:pt x="2358337" y="0"/>
                  </a:lnTo>
                  <a:cubicBezTo>
                    <a:pt x="2382251" y="0"/>
                    <a:pt x="2401637" y="19386"/>
                    <a:pt x="2401637" y="43300"/>
                  </a:cubicBezTo>
                  <a:lnTo>
                    <a:pt x="2401637" y="267673"/>
                  </a:lnTo>
                  <a:cubicBezTo>
                    <a:pt x="2401637" y="279157"/>
                    <a:pt x="2397075" y="290170"/>
                    <a:pt x="2388955" y="298291"/>
                  </a:cubicBezTo>
                  <a:cubicBezTo>
                    <a:pt x="2380835" y="306411"/>
                    <a:pt x="2369821" y="310973"/>
                    <a:pt x="2358337" y="310973"/>
                  </a:cubicBezTo>
                  <a:lnTo>
                    <a:pt x="43300" y="310973"/>
                  </a:lnTo>
                  <a:cubicBezTo>
                    <a:pt x="19386" y="310973"/>
                    <a:pt x="0" y="291587"/>
                    <a:pt x="0" y="267673"/>
                  </a:cubicBezTo>
                  <a:lnTo>
                    <a:pt x="0" y="43300"/>
                  </a:lnTo>
                  <a:cubicBezTo>
                    <a:pt x="0" y="19386"/>
                    <a:pt x="19386" y="0"/>
                    <a:pt x="43300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2401637" cy="3490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8612503" y="5789789"/>
            <a:ext cx="8402360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Организация школьного пространства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8179080" y="6872594"/>
            <a:ext cx="9118716" cy="1180725"/>
            <a:chOff x="0" y="0"/>
            <a:chExt cx="2401637" cy="310973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401637" cy="310973"/>
            </a:xfrm>
            <a:custGeom>
              <a:avLst/>
              <a:gdLst/>
              <a:ahLst/>
              <a:cxnLst/>
              <a:rect r="r" b="b" t="t" l="l"/>
              <a:pathLst>
                <a:path h="310973" w="2401637">
                  <a:moveTo>
                    <a:pt x="43300" y="0"/>
                  </a:moveTo>
                  <a:lnTo>
                    <a:pt x="2358337" y="0"/>
                  </a:lnTo>
                  <a:cubicBezTo>
                    <a:pt x="2382251" y="0"/>
                    <a:pt x="2401637" y="19386"/>
                    <a:pt x="2401637" y="43300"/>
                  </a:cubicBezTo>
                  <a:lnTo>
                    <a:pt x="2401637" y="267673"/>
                  </a:lnTo>
                  <a:cubicBezTo>
                    <a:pt x="2401637" y="279157"/>
                    <a:pt x="2397075" y="290170"/>
                    <a:pt x="2388955" y="298291"/>
                  </a:cubicBezTo>
                  <a:cubicBezTo>
                    <a:pt x="2380835" y="306411"/>
                    <a:pt x="2369821" y="310973"/>
                    <a:pt x="2358337" y="310973"/>
                  </a:cubicBezTo>
                  <a:lnTo>
                    <a:pt x="43300" y="310973"/>
                  </a:lnTo>
                  <a:cubicBezTo>
                    <a:pt x="19386" y="310973"/>
                    <a:pt x="0" y="291587"/>
                    <a:pt x="0" y="267673"/>
                  </a:cubicBezTo>
                  <a:lnTo>
                    <a:pt x="0" y="43300"/>
                  </a:lnTo>
                  <a:cubicBezTo>
                    <a:pt x="0" y="19386"/>
                    <a:pt x="19386" y="0"/>
                    <a:pt x="43300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2401637" cy="3490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8650999" y="7122913"/>
            <a:ext cx="8402360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Психологические тренинги 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8179080" y="8205718"/>
            <a:ext cx="9118716" cy="1180725"/>
            <a:chOff x="0" y="0"/>
            <a:chExt cx="2401637" cy="310973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401637" cy="310973"/>
            </a:xfrm>
            <a:custGeom>
              <a:avLst/>
              <a:gdLst/>
              <a:ahLst/>
              <a:cxnLst/>
              <a:rect r="r" b="b" t="t" l="l"/>
              <a:pathLst>
                <a:path h="310973" w="2401637">
                  <a:moveTo>
                    <a:pt x="43300" y="0"/>
                  </a:moveTo>
                  <a:lnTo>
                    <a:pt x="2358337" y="0"/>
                  </a:lnTo>
                  <a:cubicBezTo>
                    <a:pt x="2382251" y="0"/>
                    <a:pt x="2401637" y="19386"/>
                    <a:pt x="2401637" y="43300"/>
                  </a:cubicBezTo>
                  <a:lnTo>
                    <a:pt x="2401637" y="267673"/>
                  </a:lnTo>
                  <a:cubicBezTo>
                    <a:pt x="2401637" y="279157"/>
                    <a:pt x="2397075" y="290170"/>
                    <a:pt x="2388955" y="298291"/>
                  </a:cubicBezTo>
                  <a:cubicBezTo>
                    <a:pt x="2380835" y="306411"/>
                    <a:pt x="2369821" y="310973"/>
                    <a:pt x="2358337" y="310973"/>
                  </a:cubicBezTo>
                  <a:lnTo>
                    <a:pt x="43300" y="310973"/>
                  </a:lnTo>
                  <a:cubicBezTo>
                    <a:pt x="19386" y="310973"/>
                    <a:pt x="0" y="291587"/>
                    <a:pt x="0" y="267673"/>
                  </a:cubicBezTo>
                  <a:lnTo>
                    <a:pt x="0" y="43300"/>
                  </a:lnTo>
                  <a:cubicBezTo>
                    <a:pt x="0" y="19386"/>
                    <a:pt x="19386" y="0"/>
                    <a:pt x="43300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2401637" cy="3490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8650999" y="8139043"/>
            <a:ext cx="8402360" cy="1251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Участие в профессиональных конкурсах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3CD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831551" y="8587486"/>
            <a:ext cx="20334419" cy="2939547"/>
            <a:chOff x="0" y="0"/>
            <a:chExt cx="5355567" cy="7742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355567" cy="774202"/>
            </a:xfrm>
            <a:custGeom>
              <a:avLst/>
              <a:gdLst/>
              <a:ahLst/>
              <a:cxnLst/>
              <a:rect r="r" b="b" t="t" l="l"/>
              <a:pathLst>
                <a:path h="774202" w="5355567">
                  <a:moveTo>
                    <a:pt x="0" y="0"/>
                  </a:moveTo>
                  <a:lnTo>
                    <a:pt x="5355567" y="0"/>
                  </a:lnTo>
                  <a:lnTo>
                    <a:pt x="5355567" y="774202"/>
                  </a:lnTo>
                  <a:lnTo>
                    <a:pt x="0" y="774202"/>
                  </a:lnTo>
                  <a:close/>
                </a:path>
              </a:pathLst>
            </a:custGeom>
            <a:solidFill>
              <a:srgbClr val="69706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5355567" cy="8123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934753" y="5257079"/>
            <a:ext cx="14801811" cy="6660815"/>
          </a:xfrm>
          <a:custGeom>
            <a:avLst/>
            <a:gdLst/>
            <a:ahLst/>
            <a:cxnLst/>
            <a:rect r="r" b="b" t="t" l="l"/>
            <a:pathLst>
              <a:path h="6660815" w="14801811">
                <a:moveTo>
                  <a:pt x="0" y="0"/>
                </a:moveTo>
                <a:lnTo>
                  <a:pt x="14801811" y="0"/>
                </a:lnTo>
                <a:lnTo>
                  <a:pt x="14801811" y="6660815"/>
                </a:lnTo>
                <a:lnTo>
                  <a:pt x="0" y="66608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-34261" y="-171450"/>
            <a:ext cx="18739839" cy="1617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181"/>
              </a:lnSpc>
            </a:pPr>
            <a:r>
              <a:rPr lang="en-US" sz="8700" b="true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Ожидаемые результаты 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33435" y="1971066"/>
            <a:ext cx="6131103" cy="884218"/>
            <a:chOff x="0" y="0"/>
            <a:chExt cx="2156262" cy="31097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56262" cy="310973"/>
            </a:xfrm>
            <a:custGeom>
              <a:avLst/>
              <a:gdLst/>
              <a:ahLst/>
              <a:cxnLst/>
              <a:rect r="r" b="b" t="t" l="l"/>
              <a:pathLst>
                <a:path h="310973" w="2156262">
                  <a:moveTo>
                    <a:pt x="64399" y="0"/>
                  </a:moveTo>
                  <a:lnTo>
                    <a:pt x="2091862" y="0"/>
                  </a:lnTo>
                  <a:cubicBezTo>
                    <a:pt x="2127429" y="0"/>
                    <a:pt x="2156262" y="28832"/>
                    <a:pt x="2156262" y="64399"/>
                  </a:cubicBezTo>
                  <a:lnTo>
                    <a:pt x="2156262" y="246574"/>
                  </a:lnTo>
                  <a:cubicBezTo>
                    <a:pt x="2156262" y="282140"/>
                    <a:pt x="2127429" y="310973"/>
                    <a:pt x="2091862" y="310973"/>
                  </a:cubicBezTo>
                  <a:lnTo>
                    <a:pt x="64399" y="310973"/>
                  </a:lnTo>
                  <a:cubicBezTo>
                    <a:pt x="28832" y="310973"/>
                    <a:pt x="0" y="282140"/>
                    <a:pt x="0" y="246574"/>
                  </a:cubicBezTo>
                  <a:lnTo>
                    <a:pt x="0" y="64399"/>
                  </a:lnTo>
                  <a:cubicBezTo>
                    <a:pt x="0" y="28832"/>
                    <a:pt x="28832" y="0"/>
                    <a:pt x="64399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156262" cy="349073"/>
            </a:xfrm>
            <a:prstGeom prst="rect">
              <a:avLst/>
            </a:prstGeom>
          </p:spPr>
          <p:txBody>
            <a:bodyPr anchor="ctr" rtlCol="false" tIns="38043" lIns="38043" bIns="38043" rIns="38043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737258" y="2151306"/>
            <a:ext cx="5523456" cy="466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4"/>
              </a:lnSpc>
            </a:pPr>
            <a:r>
              <a:rPr lang="en-US" sz="2695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Развитие чувства сопричастности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7465479" y="1971066"/>
            <a:ext cx="10503538" cy="884218"/>
            <a:chOff x="0" y="0"/>
            <a:chExt cx="3694013" cy="31097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694013" cy="310973"/>
            </a:xfrm>
            <a:custGeom>
              <a:avLst/>
              <a:gdLst/>
              <a:ahLst/>
              <a:cxnLst/>
              <a:rect r="r" b="b" t="t" l="l"/>
              <a:pathLst>
                <a:path h="310973" w="3694013">
                  <a:moveTo>
                    <a:pt x="37591" y="0"/>
                  </a:moveTo>
                  <a:lnTo>
                    <a:pt x="3656422" y="0"/>
                  </a:lnTo>
                  <a:cubicBezTo>
                    <a:pt x="3666392" y="0"/>
                    <a:pt x="3675954" y="3960"/>
                    <a:pt x="3683003" y="11010"/>
                  </a:cubicBezTo>
                  <a:cubicBezTo>
                    <a:pt x="3690053" y="18060"/>
                    <a:pt x="3694013" y="27621"/>
                    <a:pt x="3694013" y="37591"/>
                  </a:cubicBezTo>
                  <a:lnTo>
                    <a:pt x="3694013" y="273382"/>
                  </a:lnTo>
                  <a:cubicBezTo>
                    <a:pt x="3694013" y="283352"/>
                    <a:pt x="3690053" y="292913"/>
                    <a:pt x="3683003" y="299963"/>
                  </a:cubicBezTo>
                  <a:cubicBezTo>
                    <a:pt x="3675954" y="307012"/>
                    <a:pt x="3666392" y="310973"/>
                    <a:pt x="3656422" y="310973"/>
                  </a:cubicBezTo>
                  <a:lnTo>
                    <a:pt x="37591" y="310973"/>
                  </a:lnTo>
                  <a:cubicBezTo>
                    <a:pt x="27621" y="310973"/>
                    <a:pt x="18060" y="307012"/>
                    <a:pt x="11010" y="299963"/>
                  </a:cubicBezTo>
                  <a:cubicBezTo>
                    <a:pt x="3960" y="292913"/>
                    <a:pt x="0" y="283352"/>
                    <a:pt x="0" y="273382"/>
                  </a:cubicBezTo>
                  <a:lnTo>
                    <a:pt x="0" y="37591"/>
                  </a:lnTo>
                  <a:cubicBezTo>
                    <a:pt x="0" y="27621"/>
                    <a:pt x="3960" y="18060"/>
                    <a:pt x="11010" y="11010"/>
                  </a:cubicBezTo>
                  <a:cubicBezTo>
                    <a:pt x="18060" y="3960"/>
                    <a:pt x="27621" y="0"/>
                    <a:pt x="37591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3694013" cy="349073"/>
            </a:xfrm>
            <a:prstGeom prst="rect">
              <a:avLst/>
            </a:prstGeom>
          </p:spPr>
          <p:txBody>
            <a:bodyPr anchor="ctr" rtlCol="false" tIns="38043" lIns="38043" bIns="38043" rIns="38043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7947713" y="2151306"/>
            <a:ext cx="9740123" cy="466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4"/>
              </a:lnSpc>
            </a:pPr>
            <a:r>
              <a:rPr lang="en-US" sz="2695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Развитие навыков саморегуляции и стресс-менеджмента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433435" y="3122189"/>
            <a:ext cx="9100383" cy="884218"/>
            <a:chOff x="0" y="0"/>
            <a:chExt cx="3200535" cy="310973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3200535" cy="310973"/>
            </a:xfrm>
            <a:custGeom>
              <a:avLst/>
              <a:gdLst/>
              <a:ahLst/>
              <a:cxnLst/>
              <a:rect r="r" b="b" t="t" l="l"/>
              <a:pathLst>
                <a:path h="310973" w="3200535">
                  <a:moveTo>
                    <a:pt x="43387" y="0"/>
                  </a:moveTo>
                  <a:lnTo>
                    <a:pt x="3157148" y="0"/>
                  </a:lnTo>
                  <a:cubicBezTo>
                    <a:pt x="3181110" y="0"/>
                    <a:pt x="3200535" y="19425"/>
                    <a:pt x="3200535" y="43387"/>
                  </a:cubicBezTo>
                  <a:lnTo>
                    <a:pt x="3200535" y="267586"/>
                  </a:lnTo>
                  <a:cubicBezTo>
                    <a:pt x="3200535" y="291548"/>
                    <a:pt x="3181110" y="310973"/>
                    <a:pt x="3157148" y="310973"/>
                  </a:cubicBezTo>
                  <a:lnTo>
                    <a:pt x="43387" y="310973"/>
                  </a:lnTo>
                  <a:cubicBezTo>
                    <a:pt x="19425" y="310973"/>
                    <a:pt x="0" y="291548"/>
                    <a:pt x="0" y="267586"/>
                  </a:cubicBezTo>
                  <a:lnTo>
                    <a:pt x="0" y="43387"/>
                  </a:lnTo>
                  <a:cubicBezTo>
                    <a:pt x="0" y="19425"/>
                    <a:pt x="19425" y="0"/>
                    <a:pt x="43387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3200535" cy="349073"/>
            </a:xfrm>
            <a:prstGeom prst="rect">
              <a:avLst/>
            </a:prstGeom>
          </p:spPr>
          <p:txBody>
            <a:bodyPr anchor="ctr" rtlCol="false" tIns="38043" lIns="38043" bIns="38043" rIns="38043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737258" y="3302429"/>
            <a:ext cx="8598400" cy="466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4"/>
              </a:lnSpc>
            </a:pPr>
            <a:r>
              <a:rPr lang="en-US" sz="2695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Укрепление профессиональных связей и поддержка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858395" y="3122189"/>
            <a:ext cx="8110623" cy="884218"/>
            <a:chOff x="0" y="0"/>
            <a:chExt cx="2852444" cy="310973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852444" cy="310973"/>
            </a:xfrm>
            <a:custGeom>
              <a:avLst/>
              <a:gdLst/>
              <a:ahLst/>
              <a:cxnLst/>
              <a:rect r="r" b="b" t="t" l="l"/>
              <a:pathLst>
                <a:path h="310973" w="2852444">
                  <a:moveTo>
                    <a:pt x="48682" y="0"/>
                  </a:moveTo>
                  <a:lnTo>
                    <a:pt x="2803762" y="0"/>
                  </a:lnTo>
                  <a:cubicBezTo>
                    <a:pt x="2816673" y="0"/>
                    <a:pt x="2829055" y="5129"/>
                    <a:pt x="2838185" y="14259"/>
                  </a:cubicBezTo>
                  <a:cubicBezTo>
                    <a:pt x="2847315" y="23388"/>
                    <a:pt x="2852444" y="35770"/>
                    <a:pt x="2852444" y="48682"/>
                  </a:cubicBezTo>
                  <a:lnTo>
                    <a:pt x="2852444" y="262291"/>
                  </a:lnTo>
                  <a:cubicBezTo>
                    <a:pt x="2852444" y="275202"/>
                    <a:pt x="2847315" y="287585"/>
                    <a:pt x="2838185" y="296714"/>
                  </a:cubicBezTo>
                  <a:cubicBezTo>
                    <a:pt x="2829055" y="305844"/>
                    <a:pt x="2816673" y="310973"/>
                    <a:pt x="2803762" y="310973"/>
                  </a:cubicBezTo>
                  <a:lnTo>
                    <a:pt x="48682" y="310973"/>
                  </a:lnTo>
                  <a:cubicBezTo>
                    <a:pt x="35770" y="310973"/>
                    <a:pt x="23388" y="305844"/>
                    <a:pt x="14259" y="296714"/>
                  </a:cubicBezTo>
                  <a:cubicBezTo>
                    <a:pt x="5129" y="287585"/>
                    <a:pt x="0" y="275202"/>
                    <a:pt x="0" y="262291"/>
                  </a:cubicBezTo>
                  <a:lnTo>
                    <a:pt x="0" y="48682"/>
                  </a:lnTo>
                  <a:cubicBezTo>
                    <a:pt x="0" y="35770"/>
                    <a:pt x="5129" y="23388"/>
                    <a:pt x="14259" y="14259"/>
                  </a:cubicBezTo>
                  <a:cubicBezTo>
                    <a:pt x="23388" y="5129"/>
                    <a:pt x="35770" y="0"/>
                    <a:pt x="48682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2852444" cy="349073"/>
            </a:xfrm>
            <a:prstGeom prst="rect">
              <a:avLst/>
            </a:prstGeom>
          </p:spPr>
          <p:txBody>
            <a:bodyPr anchor="ctr" rtlCol="false" tIns="38043" lIns="38043" bIns="38043" rIns="38043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10162218" y="3302429"/>
            <a:ext cx="7649006" cy="466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4"/>
              </a:lnSpc>
            </a:pPr>
            <a:r>
              <a:rPr lang="en-US" sz="2695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Снижение уровня эмоционального выгорания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433435" y="4273107"/>
            <a:ext cx="8435135" cy="884218"/>
            <a:chOff x="0" y="0"/>
            <a:chExt cx="2966572" cy="310973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966572" cy="310973"/>
            </a:xfrm>
            <a:custGeom>
              <a:avLst/>
              <a:gdLst/>
              <a:ahLst/>
              <a:cxnLst/>
              <a:rect r="r" b="b" t="t" l="l"/>
              <a:pathLst>
                <a:path h="310973" w="2966572">
                  <a:moveTo>
                    <a:pt x="46809" y="0"/>
                  </a:moveTo>
                  <a:lnTo>
                    <a:pt x="2919763" y="0"/>
                  </a:lnTo>
                  <a:cubicBezTo>
                    <a:pt x="2945615" y="0"/>
                    <a:pt x="2966572" y="20957"/>
                    <a:pt x="2966572" y="46809"/>
                  </a:cubicBezTo>
                  <a:lnTo>
                    <a:pt x="2966572" y="264164"/>
                  </a:lnTo>
                  <a:cubicBezTo>
                    <a:pt x="2966572" y="276578"/>
                    <a:pt x="2961640" y="288484"/>
                    <a:pt x="2952862" y="297263"/>
                  </a:cubicBezTo>
                  <a:cubicBezTo>
                    <a:pt x="2944083" y="306041"/>
                    <a:pt x="2932178" y="310973"/>
                    <a:pt x="2919763" y="310973"/>
                  </a:cubicBezTo>
                  <a:lnTo>
                    <a:pt x="46809" y="310973"/>
                  </a:lnTo>
                  <a:cubicBezTo>
                    <a:pt x="20957" y="310973"/>
                    <a:pt x="0" y="290016"/>
                    <a:pt x="0" y="264164"/>
                  </a:cubicBezTo>
                  <a:lnTo>
                    <a:pt x="0" y="46809"/>
                  </a:lnTo>
                  <a:cubicBezTo>
                    <a:pt x="0" y="20957"/>
                    <a:pt x="20957" y="0"/>
                    <a:pt x="46809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2966572" cy="349073"/>
            </a:xfrm>
            <a:prstGeom prst="rect">
              <a:avLst/>
            </a:prstGeom>
          </p:spPr>
          <p:txBody>
            <a:bodyPr anchor="ctr" rtlCol="false" tIns="38043" lIns="38043" bIns="38043" rIns="38043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737258" y="4453347"/>
            <a:ext cx="7941067" cy="466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4"/>
              </a:lnSpc>
            </a:pPr>
            <a:r>
              <a:rPr lang="en-US" sz="2695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Повышение профессиональной компетентности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144000" y="4259282"/>
            <a:ext cx="8825018" cy="884218"/>
            <a:chOff x="0" y="0"/>
            <a:chExt cx="3103691" cy="310973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3103691" cy="310973"/>
            </a:xfrm>
            <a:custGeom>
              <a:avLst/>
              <a:gdLst/>
              <a:ahLst/>
              <a:cxnLst/>
              <a:rect r="r" b="b" t="t" l="l"/>
              <a:pathLst>
                <a:path h="310973" w="3103691">
                  <a:moveTo>
                    <a:pt x="44741" y="0"/>
                  </a:moveTo>
                  <a:lnTo>
                    <a:pt x="3058950" y="0"/>
                  </a:lnTo>
                  <a:cubicBezTo>
                    <a:pt x="3083659" y="0"/>
                    <a:pt x="3103691" y="20031"/>
                    <a:pt x="3103691" y="44741"/>
                  </a:cubicBezTo>
                  <a:lnTo>
                    <a:pt x="3103691" y="266232"/>
                  </a:lnTo>
                  <a:cubicBezTo>
                    <a:pt x="3103691" y="290942"/>
                    <a:pt x="3083659" y="310973"/>
                    <a:pt x="3058950" y="310973"/>
                  </a:cubicBezTo>
                  <a:lnTo>
                    <a:pt x="44741" y="310973"/>
                  </a:lnTo>
                  <a:cubicBezTo>
                    <a:pt x="20031" y="310973"/>
                    <a:pt x="0" y="290942"/>
                    <a:pt x="0" y="266232"/>
                  </a:cubicBezTo>
                  <a:lnTo>
                    <a:pt x="0" y="44741"/>
                  </a:lnTo>
                  <a:cubicBezTo>
                    <a:pt x="0" y="20031"/>
                    <a:pt x="20031" y="0"/>
                    <a:pt x="44741" y="0"/>
                  </a:cubicBezTo>
                  <a:close/>
                </a:path>
              </a:pathLst>
            </a:custGeom>
            <a:solidFill>
              <a:srgbClr val="C5BE82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3103691" cy="349073"/>
            </a:xfrm>
            <a:prstGeom prst="rect">
              <a:avLst/>
            </a:prstGeom>
          </p:spPr>
          <p:txBody>
            <a:bodyPr anchor="ctr" rtlCol="false" tIns="38043" lIns="38043" bIns="38043" rIns="38043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9447824" y="4439522"/>
            <a:ext cx="8363401" cy="466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4"/>
              </a:lnSpc>
            </a:pPr>
            <a:r>
              <a:rPr lang="en-US" sz="2695">
                <a:solidFill>
                  <a:srgbClr val="282027"/>
                </a:solidFill>
                <a:latin typeface="Helvetica World"/>
                <a:ea typeface="Helvetica World"/>
                <a:cs typeface="Helvetica World"/>
                <a:sym typeface="Helvetica World"/>
              </a:rPr>
              <a:t>Улучшение адаптации в профессиональной среде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DAGfc_68D2E</dc:identifier>
  <dcterms:modified xsi:type="dcterms:W3CDTF">2011-08-01T06:04:30Z</dcterms:modified>
  <cp:revision>1</cp:revision>
  <dc:title>“ПЕРЕМЕНА”</dc:title>
</cp:coreProperties>
</file>